
<file path=[Content_Types].xml><?xml version="1.0" encoding="utf-8"?>
<Types xmlns="http://schemas.openxmlformats.org/package/2006/content-types">
  <Default Extension="png" ContentType="image/png"/>
  <Default Extension="webp"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838" r:id="rId1"/>
  </p:sldMasterIdLst>
  <p:notesMasterIdLst>
    <p:notesMasterId r:id="rId24"/>
  </p:notesMasterIdLst>
  <p:sldIdLst>
    <p:sldId id="256" r:id="rId2"/>
    <p:sldId id="272" r:id="rId3"/>
    <p:sldId id="257" r:id="rId4"/>
    <p:sldId id="258" r:id="rId5"/>
    <p:sldId id="259" r:id="rId6"/>
    <p:sldId id="277" r:id="rId7"/>
    <p:sldId id="260" r:id="rId8"/>
    <p:sldId id="261" r:id="rId9"/>
    <p:sldId id="262" r:id="rId10"/>
    <p:sldId id="270" r:id="rId11"/>
    <p:sldId id="263" r:id="rId12"/>
    <p:sldId id="264" r:id="rId13"/>
    <p:sldId id="265" r:id="rId14"/>
    <p:sldId id="266" r:id="rId15"/>
    <p:sldId id="267" r:id="rId16"/>
    <p:sldId id="268" r:id="rId17"/>
    <p:sldId id="269" r:id="rId18"/>
    <p:sldId id="271" r:id="rId19"/>
    <p:sldId id="274" r:id="rId20"/>
    <p:sldId id="276" r:id="rId21"/>
    <p:sldId id="278" r:id="rId22"/>
    <p:sldId id="275" r:id="rId23"/>
  </p:sldIdLst>
  <p:sldSz cx="6858000" cy="51435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16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90" d="100"/>
          <a:sy n="90" d="100"/>
        </p:scale>
        <p:origin x="1458" y="72"/>
      </p:cViewPr>
      <p:guideLst>
        <p:guide orient="horz" pos="1620"/>
        <p:guide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CB16C0F-4A33-4089-BEEF-E931DE510B9E}" type="doc">
      <dgm:prSet loTypeId="urn:microsoft.com/office/officeart/2005/8/layout/cycle2" loCatId="cycle" qsTypeId="urn:microsoft.com/office/officeart/2005/8/quickstyle/simple1" qsCatId="simple" csTypeId="urn:microsoft.com/office/officeart/2005/8/colors/accent1_2" csCatId="accent1" phldr="1"/>
      <dgm:spPr/>
      <dgm:t>
        <a:bodyPr/>
        <a:lstStyle/>
        <a:p>
          <a:endParaRPr lang="en-PH"/>
        </a:p>
      </dgm:t>
    </dgm:pt>
    <dgm:pt modelId="{EC65BD3B-7B45-409A-8891-65DAD7F856E6}">
      <dgm:prSet phldrT="[Text]"/>
      <dgm:spPr/>
      <dgm:t>
        <a:bodyPr/>
        <a:lstStyle/>
        <a:p>
          <a:r>
            <a:rPr lang="en-PH" dirty="0"/>
            <a:t>Hypothesis</a:t>
          </a:r>
        </a:p>
      </dgm:t>
    </dgm:pt>
    <dgm:pt modelId="{083C766F-F1CD-424C-94AB-6AA65763A332}" type="parTrans" cxnId="{4746B30F-5B76-4ECA-A3F5-802D32A9E1E1}">
      <dgm:prSet/>
      <dgm:spPr/>
      <dgm:t>
        <a:bodyPr/>
        <a:lstStyle/>
        <a:p>
          <a:endParaRPr lang="en-PH"/>
        </a:p>
      </dgm:t>
    </dgm:pt>
    <dgm:pt modelId="{68E5A303-9C6F-42F1-A61F-FF0A49E4772B}" type="sibTrans" cxnId="{4746B30F-5B76-4ECA-A3F5-802D32A9E1E1}">
      <dgm:prSet/>
      <dgm:spPr/>
      <dgm:t>
        <a:bodyPr/>
        <a:lstStyle/>
        <a:p>
          <a:endParaRPr lang="en-PH"/>
        </a:p>
      </dgm:t>
    </dgm:pt>
    <dgm:pt modelId="{D8D5A7A3-B97A-4484-9B34-65367A24FC54}">
      <dgm:prSet phldrT="[Text]"/>
      <dgm:spPr/>
      <dgm:t>
        <a:bodyPr/>
        <a:lstStyle/>
        <a:p>
          <a:r>
            <a:rPr lang="en-PH" dirty="0"/>
            <a:t>Data Acquisition</a:t>
          </a:r>
        </a:p>
      </dgm:t>
    </dgm:pt>
    <dgm:pt modelId="{3EF826FA-3492-47DF-AB54-6C38EDA71132}" type="parTrans" cxnId="{9B2C9585-6E48-41C5-9746-B2DC39EF7B40}">
      <dgm:prSet/>
      <dgm:spPr/>
      <dgm:t>
        <a:bodyPr/>
        <a:lstStyle/>
        <a:p>
          <a:endParaRPr lang="en-PH"/>
        </a:p>
      </dgm:t>
    </dgm:pt>
    <dgm:pt modelId="{8EF7FBAE-1D8C-40AB-8997-FA1B4CB38FFA}" type="sibTrans" cxnId="{9B2C9585-6E48-41C5-9746-B2DC39EF7B40}">
      <dgm:prSet/>
      <dgm:spPr/>
      <dgm:t>
        <a:bodyPr/>
        <a:lstStyle/>
        <a:p>
          <a:endParaRPr lang="en-PH"/>
        </a:p>
      </dgm:t>
    </dgm:pt>
    <dgm:pt modelId="{5B3785DF-DF13-4A57-A3B2-4268F6268423}">
      <dgm:prSet phldrT="[Text]"/>
      <dgm:spPr/>
      <dgm:t>
        <a:bodyPr/>
        <a:lstStyle/>
        <a:p>
          <a:r>
            <a:rPr lang="en-PH" dirty="0"/>
            <a:t>Data Cleaning &amp; Pre-processing</a:t>
          </a:r>
        </a:p>
      </dgm:t>
    </dgm:pt>
    <dgm:pt modelId="{FC635689-FFD1-46E0-89A7-E496DB0DB995}" type="parTrans" cxnId="{1CEEAD4A-B3E3-41C1-B334-5191F5206443}">
      <dgm:prSet/>
      <dgm:spPr/>
      <dgm:t>
        <a:bodyPr/>
        <a:lstStyle/>
        <a:p>
          <a:endParaRPr lang="en-PH"/>
        </a:p>
      </dgm:t>
    </dgm:pt>
    <dgm:pt modelId="{A43D31CA-560B-498F-9DFD-D1AEB179B264}" type="sibTrans" cxnId="{1CEEAD4A-B3E3-41C1-B334-5191F5206443}">
      <dgm:prSet/>
      <dgm:spPr/>
      <dgm:t>
        <a:bodyPr/>
        <a:lstStyle/>
        <a:p>
          <a:endParaRPr lang="en-PH"/>
        </a:p>
      </dgm:t>
    </dgm:pt>
    <dgm:pt modelId="{C84A8847-937C-4C68-95E7-D3E40972529A}">
      <dgm:prSet phldrT="[Text]"/>
      <dgm:spPr/>
      <dgm:t>
        <a:bodyPr/>
        <a:lstStyle/>
        <a:p>
          <a:r>
            <a:rPr lang="en-PH" dirty="0"/>
            <a:t>Processing</a:t>
          </a:r>
        </a:p>
      </dgm:t>
    </dgm:pt>
    <dgm:pt modelId="{8AD039CC-B277-40F0-9821-22CCF5710FBA}" type="parTrans" cxnId="{6A1C74A3-1143-4EF3-8C16-E10F0FD23999}">
      <dgm:prSet/>
      <dgm:spPr/>
      <dgm:t>
        <a:bodyPr/>
        <a:lstStyle/>
        <a:p>
          <a:endParaRPr lang="en-PH"/>
        </a:p>
      </dgm:t>
    </dgm:pt>
    <dgm:pt modelId="{996F71D2-5862-43F3-8A96-265A3BB31D1C}" type="sibTrans" cxnId="{6A1C74A3-1143-4EF3-8C16-E10F0FD23999}">
      <dgm:prSet/>
      <dgm:spPr/>
      <dgm:t>
        <a:bodyPr/>
        <a:lstStyle/>
        <a:p>
          <a:endParaRPr lang="en-PH"/>
        </a:p>
      </dgm:t>
    </dgm:pt>
    <dgm:pt modelId="{B534729C-2BEB-4863-A4AF-46649E9679DF}">
      <dgm:prSet phldrT="[Text]"/>
      <dgm:spPr/>
      <dgm:t>
        <a:bodyPr/>
        <a:lstStyle/>
        <a:p>
          <a:r>
            <a:rPr lang="en-PH" dirty="0"/>
            <a:t>Results</a:t>
          </a:r>
        </a:p>
      </dgm:t>
    </dgm:pt>
    <dgm:pt modelId="{E5F8E47C-735E-4221-A559-4B668B2B597F}" type="parTrans" cxnId="{BBFE7F02-8F72-4266-8DDC-9D498F6828BC}">
      <dgm:prSet/>
      <dgm:spPr/>
      <dgm:t>
        <a:bodyPr/>
        <a:lstStyle/>
        <a:p>
          <a:endParaRPr lang="en-PH"/>
        </a:p>
      </dgm:t>
    </dgm:pt>
    <dgm:pt modelId="{A7CE3FBB-0AF5-493B-984B-E75F5BD7CE1A}" type="sibTrans" cxnId="{BBFE7F02-8F72-4266-8DDC-9D498F6828BC}">
      <dgm:prSet/>
      <dgm:spPr/>
      <dgm:t>
        <a:bodyPr/>
        <a:lstStyle/>
        <a:p>
          <a:endParaRPr lang="en-PH"/>
        </a:p>
      </dgm:t>
    </dgm:pt>
    <dgm:pt modelId="{A333DC52-0DDE-4B23-9DC7-8529153209B6}">
      <dgm:prSet phldrT="[Text]"/>
      <dgm:spPr/>
      <dgm:t>
        <a:bodyPr/>
        <a:lstStyle/>
        <a:p>
          <a:r>
            <a:rPr lang="en-PH" dirty="0"/>
            <a:t>Validation &amp; Feedback</a:t>
          </a:r>
        </a:p>
      </dgm:t>
    </dgm:pt>
    <dgm:pt modelId="{90E3A22B-52EB-4351-B2B4-E6782FD7988A}" type="parTrans" cxnId="{892EDF09-6F65-4EBA-BBE2-415C0E560ADF}">
      <dgm:prSet/>
      <dgm:spPr/>
      <dgm:t>
        <a:bodyPr/>
        <a:lstStyle/>
        <a:p>
          <a:endParaRPr lang="en-PH"/>
        </a:p>
      </dgm:t>
    </dgm:pt>
    <dgm:pt modelId="{936074F1-7D8B-435D-84E8-F0245BC21B18}" type="sibTrans" cxnId="{892EDF09-6F65-4EBA-BBE2-415C0E560ADF}">
      <dgm:prSet/>
      <dgm:spPr/>
      <dgm:t>
        <a:bodyPr/>
        <a:lstStyle/>
        <a:p>
          <a:endParaRPr lang="en-PH"/>
        </a:p>
      </dgm:t>
    </dgm:pt>
    <dgm:pt modelId="{CE0BBF98-F830-46AE-9722-07AF91B74461}" type="pres">
      <dgm:prSet presAssocID="{0CB16C0F-4A33-4089-BEEF-E931DE510B9E}" presName="cycle" presStyleCnt="0">
        <dgm:presLayoutVars>
          <dgm:dir/>
          <dgm:resizeHandles val="exact"/>
        </dgm:presLayoutVars>
      </dgm:prSet>
      <dgm:spPr/>
    </dgm:pt>
    <dgm:pt modelId="{8B1418B4-1D2C-41C8-8BCA-1C2EA56C4992}" type="pres">
      <dgm:prSet presAssocID="{EC65BD3B-7B45-409A-8891-65DAD7F856E6}" presName="node" presStyleLbl="node1" presStyleIdx="0" presStyleCnt="6">
        <dgm:presLayoutVars>
          <dgm:bulletEnabled val="1"/>
        </dgm:presLayoutVars>
      </dgm:prSet>
      <dgm:spPr/>
    </dgm:pt>
    <dgm:pt modelId="{D9A87CAA-3366-43B8-9366-7390A20D0CB5}" type="pres">
      <dgm:prSet presAssocID="{68E5A303-9C6F-42F1-A61F-FF0A49E4772B}" presName="sibTrans" presStyleLbl="sibTrans2D1" presStyleIdx="0" presStyleCnt="6"/>
      <dgm:spPr/>
    </dgm:pt>
    <dgm:pt modelId="{93EA6AFF-4B32-42D1-80C8-3BEC8AC07A9D}" type="pres">
      <dgm:prSet presAssocID="{68E5A303-9C6F-42F1-A61F-FF0A49E4772B}" presName="connectorText" presStyleLbl="sibTrans2D1" presStyleIdx="0" presStyleCnt="6"/>
      <dgm:spPr/>
    </dgm:pt>
    <dgm:pt modelId="{4842CEA8-43B2-4889-BF8F-751F0F5F4F62}" type="pres">
      <dgm:prSet presAssocID="{D8D5A7A3-B97A-4484-9B34-65367A24FC54}" presName="node" presStyleLbl="node1" presStyleIdx="1" presStyleCnt="6">
        <dgm:presLayoutVars>
          <dgm:bulletEnabled val="1"/>
        </dgm:presLayoutVars>
      </dgm:prSet>
      <dgm:spPr/>
    </dgm:pt>
    <dgm:pt modelId="{8E2392DB-7391-4D96-B123-81CB7E11F34F}" type="pres">
      <dgm:prSet presAssocID="{8EF7FBAE-1D8C-40AB-8997-FA1B4CB38FFA}" presName="sibTrans" presStyleLbl="sibTrans2D1" presStyleIdx="1" presStyleCnt="6"/>
      <dgm:spPr/>
    </dgm:pt>
    <dgm:pt modelId="{DCA4C961-78EB-4865-A4E3-94BFF3ED9B34}" type="pres">
      <dgm:prSet presAssocID="{8EF7FBAE-1D8C-40AB-8997-FA1B4CB38FFA}" presName="connectorText" presStyleLbl="sibTrans2D1" presStyleIdx="1" presStyleCnt="6"/>
      <dgm:spPr/>
    </dgm:pt>
    <dgm:pt modelId="{0BF89355-5575-49AE-81AE-7AFF7A15AAE5}" type="pres">
      <dgm:prSet presAssocID="{5B3785DF-DF13-4A57-A3B2-4268F6268423}" presName="node" presStyleLbl="node1" presStyleIdx="2" presStyleCnt="6">
        <dgm:presLayoutVars>
          <dgm:bulletEnabled val="1"/>
        </dgm:presLayoutVars>
      </dgm:prSet>
      <dgm:spPr/>
    </dgm:pt>
    <dgm:pt modelId="{B592DCFC-7D17-4CB5-89BE-474C7214296D}" type="pres">
      <dgm:prSet presAssocID="{A43D31CA-560B-498F-9DFD-D1AEB179B264}" presName="sibTrans" presStyleLbl="sibTrans2D1" presStyleIdx="2" presStyleCnt="6"/>
      <dgm:spPr/>
    </dgm:pt>
    <dgm:pt modelId="{A91AF452-42B1-408C-8AED-0591AC6BF047}" type="pres">
      <dgm:prSet presAssocID="{A43D31CA-560B-498F-9DFD-D1AEB179B264}" presName="connectorText" presStyleLbl="sibTrans2D1" presStyleIdx="2" presStyleCnt="6"/>
      <dgm:spPr/>
    </dgm:pt>
    <dgm:pt modelId="{FE74D651-590A-46FA-923D-F0FD2E46D989}" type="pres">
      <dgm:prSet presAssocID="{C84A8847-937C-4C68-95E7-D3E40972529A}" presName="node" presStyleLbl="node1" presStyleIdx="3" presStyleCnt="6">
        <dgm:presLayoutVars>
          <dgm:bulletEnabled val="1"/>
        </dgm:presLayoutVars>
      </dgm:prSet>
      <dgm:spPr/>
    </dgm:pt>
    <dgm:pt modelId="{13158677-F98A-4AB1-9B57-110BD9C71CBA}" type="pres">
      <dgm:prSet presAssocID="{996F71D2-5862-43F3-8A96-265A3BB31D1C}" presName="sibTrans" presStyleLbl="sibTrans2D1" presStyleIdx="3" presStyleCnt="6"/>
      <dgm:spPr/>
    </dgm:pt>
    <dgm:pt modelId="{8B8F327D-C766-453A-B9FD-85FD5E7B425D}" type="pres">
      <dgm:prSet presAssocID="{996F71D2-5862-43F3-8A96-265A3BB31D1C}" presName="connectorText" presStyleLbl="sibTrans2D1" presStyleIdx="3" presStyleCnt="6"/>
      <dgm:spPr/>
    </dgm:pt>
    <dgm:pt modelId="{E772768E-779D-4C35-9193-AB11A6C1BEB0}" type="pres">
      <dgm:prSet presAssocID="{B534729C-2BEB-4863-A4AF-46649E9679DF}" presName="node" presStyleLbl="node1" presStyleIdx="4" presStyleCnt="6">
        <dgm:presLayoutVars>
          <dgm:bulletEnabled val="1"/>
        </dgm:presLayoutVars>
      </dgm:prSet>
      <dgm:spPr/>
    </dgm:pt>
    <dgm:pt modelId="{C4E688A0-88C6-46CE-AB7E-B16AB62F6E14}" type="pres">
      <dgm:prSet presAssocID="{A7CE3FBB-0AF5-493B-984B-E75F5BD7CE1A}" presName="sibTrans" presStyleLbl="sibTrans2D1" presStyleIdx="4" presStyleCnt="6"/>
      <dgm:spPr/>
    </dgm:pt>
    <dgm:pt modelId="{A562AB28-2A8F-45E2-B268-3590B998ADCB}" type="pres">
      <dgm:prSet presAssocID="{A7CE3FBB-0AF5-493B-984B-E75F5BD7CE1A}" presName="connectorText" presStyleLbl="sibTrans2D1" presStyleIdx="4" presStyleCnt="6"/>
      <dgm:spPr/>
    </dgm:pt>
    <dgm:pt modelId="{28C7968E-D981-462A-AADF-51103239F89C}" type="pres">
      <dgm:prSet presAssocID="{A333DC52-0DDE-4B23-9DC7-8529153209B6}" presName="node" presStyleLbl="node1" presStyleIdx="5" presStyleCnt="6">
        <dgm:presLayoutVars>
          <dgm:bulletEnabled val="1"/>
        </dgm:presLayoutVars>
      </dgm:prSet>
      <dgm:spPr/>
    </dgm:pt>
    <dgm:pt modelId="{BFAD6E8F-4384-4D1E-8239-7BD07EBB31A6}" type="pres">
      <dgm:prSet presAssocID="{936074F1-7D8B-435D-84E8-F0245BC21B18}" presName="sibTrans" presStyleLbl="sibTrans2D1" presStyleIdx="5" presStyleCnt="6"/>
      <dgm:spPr/>
    </dgm:pt>
    <dgm:pt modelId="{D982614A-07EF-490C-A3C9-9BDA90B50549}" type="pres">
      <dgm:prSet presAssocID="{936074F1-7D8B-435D-84E8-F0245BC21B18}" presName="connectorText" presStyleLbl="sibTrans2D1" presStyleIdx="5" presStyleCnt="6"/>
      <dgm:spPr/>
    </dgm:pt>
  </dgm:ptLst>
  <dgm:cxnLst>
    <dgm:cxn modelId="{BBFE7F02-8F72-4266-8DDC-9D498F6828BC}" srcId="{0CB16C0F-4A33-4089-BEEF-E931DE510B9E}" destId="{B534729C-2BEB-4863-A4AF-46649E9679DF}" srcOrd="4" destOrd="0" parTransId="{E5F8E47C-735E-4221-A559-4B668B2B597F}" sibTransId="{A7CE3FBB-0AF5-493B-984B-E75F5BD7CE1A}"/>
    <dgm:cxn modelId="{892EDF09-6F65-4EBA-BBE2-415C0E560ADF}" srcId="{0CB16C0F-4A33-4089-BEEF-E931DE510B9E}" destId="{A333DC52-0DDE-4B23-9DC7-8529153209B6}" srcOrd="5" destOrd="0" parTransId="{90E3A22B-52EB-4351-B2B4-E6782FD7988A}" sibTransId="{936074F1-7D8B-435D-84E8-F0245BC21B18}"/>
    <dgm:cxn modelId="{4746B30F-5B76-4ECA-A3F5-802D32A9E1E1}" srcId="{0CB16C0F-4A33-4089-BEEF-E931DE510B9E}" destId="{EC65BD3B-7B45-409A-8891-65DAD7F856E6}" srcOrd="0" destOrd="0" parTransId="{083C766F-F1CD-424C-94AB-6AA65763A332}" sibTransId="{68E5A303-9C6F-42F1-A61F-FF0A49E4772B}"/>
    <dgm:cxn modelId="{17CB9A13-B261-492C-8123-1A436875C454}" type="presOf" srcId="{68E5A303-9C6F-42F1-A61F-FF0A49E4772B}" destId="{D9A87CAA-3366-43B8-9366-7390A20D0CB5}" srcOrd="0" destOrd="0" presId="urn:microsoft.com/office/officeart/2005/8/layout/cycle2"/>
    <dgm:cxn modelId="{EA38FD24-BF7E-4640-BE03-3B24D94E9E68}" type="presOf" srcId="{8EF7FBAE-1D8C-40AB-8997-FA1B4CB38FFA}" destId="{DCA4C961-78EB-4865-A4E3-94BFF3ED9B34}" srcOrd="1" destOrd="0" presId="urn:microsoft.com/office/officeart/2005/8/layout/cycle2"/>
    <dgm:cxn modelId="{1A941F2C-9DCE-4010-90D3-0ACEC9151311}" type="presOf" srcId="{8EF7FBAE-1D8C-40AB-8997-FA1B4CB38FFA}" destId="{8E2392DB-7391-4D96-B123-81CB7E11F34F}" srcOrd="0" destOrd="0" presId="urn:microsoft.com/office/officeart/2005/8/layout/cycle2"/>
    <dgm:cxn modelId="{29C97532-880E-4D5F-8AAD-E4AE39A4BC42}" type="presOf" srcId="{C84A8847-937C-4C68-95E7-D3E40972529A}" destId="{FE74D651-590A-46FA-923D-F0FD2E46D989}" srcOrd="0" destOrd="0" presId="urn:microsoft.com/office/officeart/2005/8/layout/cycle2"/>
    <dgm:cxn modelId="{3EE53533-34AD-4B53-AE8A-8022F96685AE}" type="presOf" srcId="{D8D5A7A3-B97A-4484-9B34-65367A24FC54}" destId="{4842CEA8-43B2-4889-BF8F-751F0F5F4F62}" srcOrd="0" destOrd="0" presId="urn:microsoft.com/office/officeart/2005/8/layout/cycle2"/>
    <dgm:cxn modelId="{D7490736-D9B6-4F17-B326-9581EAEC187A}" type="presOf" srcId="{A43D31CA-560B-498F-9DFD-D1AEB179B264}" destId="{B592DCFC-7D17-4CB5-89BE-474C7214296D}" srcOrd="0" destOrd="0" presId="urn:microsoft.com/office/officeart/2005/8/layout/cycle2"/>
    <dgm:cxn modelId="{AA111F3B-A470-4435-B833-031FE6B2F781}" type="presOf" srcId="{A43D31CA-560B-498F-9DFD-D1AEB179B264}" destId="{A91AF452-42B1-408C-8AED-0591AC6BF047}" srcOrd="1" destOrd="0" presId="urn:microsoft.com/office/officeart/2005/8/layout/cycle2"/>
    <dgm:cxn modelId="{DC75E65D-7801-4ACC-A8AD-422BD460F4AC}" type="presOf" srcId="{996F71D2-5862-43F3-8A96-265A3BB31D1C}" destId="{13158677-F98A-4AB1-9B57-110BD9C71CBA}" srcOrd="0" destOrd="0" presId="urn:microsoft.com/office/officeart/2005/8/layout/cycle2"/>
    <dgm:cxn modelId="{1CEEAD4A-B3E3-41C1-B334-5191F5206443}" srcId="{0CB16C0F-4A33-4089-BEEF-E931DE510B9E}" destId="{5B3785DF-DF13-4A57-A3B2-4268F6268423}" srcOrd="2" destOrd="0" parTransId="{FC635689-FFD1-46E0-89A7-E496DB0DB995}" sibTransId="{A43D31CA-560B-498F-9DFD-D1AEB179B264}"/>
    <dgm:cxn modelId="{249FD382-46DD-4BB9-9D19-3B3953523F46}" type="presOf" srcId="{A333DC52-0DDE-4B23-9DC7-8529153209B6}" destId="{28C7968E-D981-462A-AADF-51103239F89C}" srcOrd="0" destOrd="0" presId="urn:microsoft.com/office/officeart/2005/8/layout/cycle2"/>
    <dgm:cxn modelId="{7CFD1484-75A0-4770-814B-01C28DD26DC0}" type="presOf" srcId="{0CB16C0F-4A33-4089-BEEF-E931DE510B9E}" destId="{CE0BBF98-F830-46AE-9722-07AF91B74461}" srcOrd="0" destOrd="0" presId="urn:microsoft.com/office/officeart/2005/8/layout/cycle2"/>
    <dgm:cxn modelId="{9B2C9585-6E48-41C5-9746-B2DC39EF7B40}" srcId="{0CB16C0F-4A33-4089-BEEF-E931DE510B9E}" destId="{D8D5A7A3-B97A-4484-9B34-65367A24FC54}" srcOrd="1" destOrd="0" parTransId="{3EF826FA-3492-47DF-AB54-6C38EDA71132}" sibTransId="{8EF7FBAE-1D8C-40AB-8997-FA1B4CB38FFA}"/>
    <dgm:cxn modelId="{2F7A0B87-5D2B-4EE3-B42F-0E20BC1017C7}" type="presOf" srcId="{5B3785DF-DF13-4A57-A3B2-4268F6268423}" destId="{0BF89355-5575-49AE-81AE-7AFF7A15AAE5}" srcOrd="0" destOrd="0" presId="urn:microsoft.com/office/officeart/2005/8/layout/cycle2"/>
    <dgm:cxn modelId="{5470C099-D772-418F-ADE2-351F9949644C}" type="presOf" srcId="{936074F1-7D8B-435D-84E8-F0245BC21B18}" destId="{D982614A-07EF-490C-A3C9-9BDA90B50549}" srcOrd="1" destOrd="0" presId="urn:microsoft.com/office/officeart/2005/8/layout/cycle2"/>
    <dgm:cxn modelId="{055D619D-447C-45C2-9968-5FFBCAE1E972}" type="presOf" srcId="{EC65BD3B-7B45-409A-8891-65DAD7F856E6}" destId="{8B1418B4-1D2C-41C8-8BCA-1C2EA56C4992}" srcOrd="0" destOrd="0" presId="urn:microsoft.com/office/officeart/2005/8/layout/cycle2"/>
    <dgm:cxn modelId="{4BCBD8A0-BB13-4872-8573-4CC8205C7275}" type="presOf" srcId="{996F71D2-5862-43F3-8A96-265A3BB31D1C}" destId="{8B8F327D-C766-453A-B9FD-85FD5E7B425D}" srcOrd="1" destOrd="0" presId="urn:microsoft.com/office/officeart/2005/8/layout/cycle2"/>
    <dgm:cxn modelId="{6A1C74A3-1143-4EF3-8C16-E10F0FD23999}" srcId="{0CB16C0F-4A33-4089-BEEF-E931DE510B9E}" destId="{C84A8847-937C-4C68-95E7-D3E40972529A}" srcOrd="3" destOrd="0" parTransId="{8AD039CC-B277-40F0-9821-22CCF5710FBA}" sibTransId="{996F71D2-5862-43F3-8A96-265A3BB31D1C}"/>
    <dgm:cxn modelId="{25AD33AC-0831-4302-9AFB-5F9B653376FD}" type="presOf" srcId="{A7CE3FBB-0AF5-493B-984B-E75F5BD7CE1A}" destId="{A562AB28-2A8F-45E2-B268-3590B998ADCB}" srcOrd="1" destOrd="0" presId="urn:microsoft.com/office/officeart/2005/8/layout/cycle2"/>
    <dgm:cxn modelId="{046519B0-16CC-4E25-A997-653EE22073DD}" type="presOf" srcId="{68E5A303-9C6F-42F1-A61F-FF0A49E4772B}" destId="{93EA6AFF-4B32-42D1-80C8-3BEC8AC07A9D}" srcOrd="1" destOrd="0" presId="urn:microsoft.com/office/officeart/2005/8/layout/cycle2"/>
    <dgm:cxn modelId="{A71F6AB2-BA10-49FB-B296-F5D1A805FABB}" type="presOf" srcId="{B534729C-2BEB-4863-A4AF-46649E9679DF}" destId="{E772768E-779D-4C35-9193-AB11A6C1BEB0}" srcOrd="0" destOrd="0" presId="urn:microsoft.com/office/officeart/2005/8/layout/cycle2"/>
    <dgm:cxn modelId="{768875F8-7F3C-4E5A-92F8-46CBBE4B4F82}" type="presOf" srcId="{936074F1-7D8B-435D-84E8-F0245BC21B18}" destId="{BFAD6E8F-4384-4D1E-8239-7BD07EBB31A6}" srcOrd="0" destOrd="0" presId="urn:microsoft.com/office/officeart/2005/8/layout/cycle2"/>
    <dgm:cxn modelId="{D96A3DFC-2097-449B-A3B8-212518AEFFF1}" type="presOf" srcId="{A7CE3FBB-0AF5-493B-984B-E75F5BD7CE1A}" destId="{C4E688A0-88C6-46CE-AB7E-B16AB62F6E14}" srcOrd="0" destOrd="0" presId="urn:microsoft.com/office/officeart/2005/8/layout/cycle2"/>
    <dgm:cxn modelId="{707E6858-0C29-4D0A-B254-D0CADEFA693D}" type="presParOf" srcId="{CE0BBF98-F830-46AE-9722-07AF91B74461}" destId="{8B1418B4-1D2C-41C8-8BCA-1C2EA56C4992}" srcOrd="0" destOrd="0" presId="urn:microsoft.com/office/officeart/2005/8/layout/cycle2"/>
    <dgm:cxn modelId="{66AF2724-4B9E-4A20-8B9D-C1CA7C9188D2}" type="presParOf" srcId="{CE0BBF98-F830-46AE-9722-07AF91B74461}" destId="{D9A87CAA-3366-43B8-9366-7390A20D0CB5}" srcOrd="1" destOrd="0" presId="urn:microsoft.com/office/officeart/2005/8/layout/cycle2"/>
    <dgm:cxn modelId="{AA170AFB-0B1A-4F5C-BD46-E0873E204DBF}" type="presParOf" srcId="{D9A87CAA-3366-43B8-9366-7390A20D0CB5}" destId="{93EA6AFF-4B32-42D1-80C8-3BEC8AC07A9D}" srcOrd="0" destOrd="0" presId="urn:microsoft.com/office/officeart/2005/8/layout/cycle2"/>
    <dgm:cxn modelId="{3EB505DD-2EFF-478D-BE88-88E10AA2C202}" type="presParOf" srcId="{CE0BBF98-F830-46AE-9722-07AF91B74461}" destId="{4842CEA8-43B2-4889-BF8F-751F0F5F4F62}" srcOrd="2" destOrd="0" presId="urn:microsoft.com/office/officeart/2005/8/layout/cycle2"/>
    <dgm:cxn modelId="{ADB751EA-6B2B-4AE3-8077-BED6E75DE99E}" type="presParOf" srcId="{CE0BBF98-F830-46AE-9722-07AF91B74461}" destId="{8E2392DB-7391-4D96-B123-81CB7E11F34F}" srcOrd="3" destOrd="0" presId="urn:microsoft.com/office/officeart/2005/8/layout/cycle2"/>
    <dgm:cxn modelId="{AB707D9F-A350-434A-B08D-B52AAF5F8DF6}" type="presParOf" srcId="{8E2392DB-7391-4D96-B123-81CB7E11F34F}" destId="{DCA4C961-78EB-4865-A4E3-94BFF3ED9B34}" srcOrd="0" destOrd="0" presId="urn:microsoft.com/office/officeart/2005/8/layout/cycle2"/>
    <dgm:cxn modelId="{E712644F-3076-4D47-949B-4DF9A7A50789}" type="presParOf" srcId="{CE0BBF98-F830-46AE-9722-07AF91B74461}" destId="{0BF89355-5575-49AE-81AE-7AFF7A15AAE5}" srcOrd="4" destOrd="0" presId="urn:microsoft.com/office/officeart/2005/8/layout/cycle2"/>
    <dgm:cxn modelId="{E38A62EE-E861-4FF7-9A6A-7BF0668A0B10}" type="presParOf" srcId="{CE0BBF98-F830-46AE-9722-07AF91B74461}" destId="{B592DCFC-7D17-4CB5-89BE-474C7214296D}" srcOrd="5" destOrd="0" presId="urn:microsoft.com/office/officeart/2005/8/layout/cycle2"/>
    <dgm:cxn modelId="{3FF831D4-8C16-47FD-9295-8DB18080AE44}" type="presParOf" srcId="{B592DCFC-7D17-4CB5-89BE-474C7214296D}" destId="{A91AF452-42B1-408C-8AED-0591AC6BF047}" srcOrd="0" destOrd="0" presId="urn:microsoft.com/office/officeart/2005/8/layout/cycle2"/>
    <dgm:cxn modelId="{5CB50445-E61E-4C19-9095-B856FB1833EA}" type="presParOf" srcId="{CE0BBF98-F830-46AE-9722-07AF91B74461}" destId="{FE74D651-590A-46FA-923D-F0FD2E46D989}" srcOrd="6" destOrd="0" presId="urn:microsoft.com/office/officeart/2005/8/layout/cycle2"/>
    <dgm:cxn modelId="{1EA138D6-1EFA-44FB-B38D-3E5914C85EE8}" type="presParOf" srcId="{CE0BBF98-F830-46AE-9722-07AF91B74461}" destId="{13158677-F98A-4AB1-9B57-110BD9C71CBA}" srcOrd="7" destOrd="0" presId="urn:microsoft.com/office/officeart/2005/8/layout/cycle2"/>
    <dgm:cxn modelId="{931F3EBF-711C-4153-A886-CBBB94C2DB2C}" type="presParOf" srcId="{13158677-F98A-4AB1-9B57-110BD9C71CBA}" destId="{8B8F327D-C766-453A-B9FD-85FD5E7B425D}" srcOrd="0" destOrd="0" presId="urn:microsoft.com/office/officeart/2005/8/layout/cycle2"/>
    <dgm:cxn modelId="{A778A43E-B246-4795-B9D6-291AA8E571F9}" type="presParOf" srcId="{CE0BBF98-F830-46AE-9722-07AF91B74461}" destId="{E772768E-779D-4C35-9193-AB11A6C1BEB0}" srcOrd="8" destOrd="0" presId="urn:microsoft.com/office/officeart/2005/8/layout/cycle2"/>
    <dgm:cxn modelId="{F01007C4-4E87-45B6-B920-F56834DF9530}" type="presParOf" srcId="{CE0BBF98-F830-46AE-9722-07AF91B74461}" destId="{C4E688A0-88C6-46CE-AB7E-B16AB62F6E14}" srcOrd="9" destOrd="0" presId="urn:microsoft.com/office/officeart/2005/8/layout/cycle2"/>
    <dgm:cxn modelId="{3E503EB3-2F2D-4D3C-B087-EB219B12D814}" type="presParOf" srcId="{C4E688A0-88C6-46CE-AB7E-B16AB62F6E14}" destId="{A562AB28-2A8F-45E2-B268-3590B998ADCB}" srcOrd="0" destOrd="0" presId="urn:microsoft.com/office/officeart/2005/8/layout/cycle2"/>
    <dgm:cxn modelId="{DFB8B219-723B-499A-A7F9-6C563A7CE1E3}" type="presParOf" srcId="{CE0BBF98-F830-46AE-9722-07AF91B74461}" destId="{28C7968E-D981-462A-AADF-51103239F89C}" srcOrd="10" destOrd="0" presId="urn:microsoft.com/office/officeart/2005/8/layout/cycle2"/>
    <dgm:cxn modelId="{7B1CC2B4-D964-466A-A98E-7D4483D8E3DC}" type="presParOf" srcId="{CE0BBF98-F830-46AE-9722-07AF91B74461}" destId="{BFAD6E8F-4384-4D1E-8239-7BD07EBB31A6}" srcOrd="11" destOrd="0" presId="urn:microsoft.com/office/officeart/2005/8/layout/cycle2"/>
    <dgm:cxn modelId="{55FB8C4A-167D-4AF4-B01B-E01DCF78B4CC}" type="presParOf" srcId="{BFAD6E8F-4384-4D1E-8239-7BD07EBB31A6}" destId="{D982614A-07EF-490C-A3C9-9BDA90B50549}" srcOrd="0" destOrd="0" presId="urn:microsoft.com/office/officeart/2005/8/layout/cycle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B1418B4-1D2C-41C8-8BCA-1C2EA56C4992}">
      <dsp:nvSpPr>
        <dsp:cNvPr id="0" name=""/>
        <dsp:cNvSpPr/>
      </dsp:nvSpPr>
      <dsp:spPr>
        <a:xfrm>
          <a:off x="2405519" y="687"/>
          <a:ext cx="882695" cy="882695"/>
        </a:xfrm>
        <a:prstGeom prst="ellipse">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355600">
            <a:lnSpc>
              <a:spcPct val="90000"/>
            </a:lnSpc>
            <a:spcBef>
              <a:spcPct val="0"/>
            </a:spcBef>
            <a:spcAft>
              <a:spcPct val="35000"/>
            </a:spcAft>
            <a:buNone/>
          </a:pPr>
          <a:r>
            <a:rPr lang="en-PH" sz="800" kern="1200" dirty="0"/>
            <a:t>Hypothesis</a:t>
          </a:r>
        </a:p>
      </dsp:txBody>
      <dsp:txXfrm>
        <a:off x="2534787" y="129955"/>
        <a:ext cx="624159" cy="624159"/>
      </dsp:txXfrm>
    </dsp:sp>
    <dsp:sp modelId="{D9A87CAA-3366-43B8-9366-7390A20D0CB5}">
      <dsp:nvSpPr>
        <dsp:cNvPr id="0" name=""/>
        <dsp:cNvSpPr/>
      </dsp:nvSpPr>
      <dsp:spPr>
        <a:xfrm rot="1800000">
          <a:off x="3297535" y="620829"/>
          <a:ext cx="234020" cy="29790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66700">
            <a:lnSpc>
              <a:spcPct val="90000"/>
            </a:lnSpc>
            <a:spcBef>
              <a:spcPct val="0"/>
            </a:spcBef>
            <a:spcAft>
              <a:spcPct val="35000"/>
            </a:spcAft>
            <a:buNone/>
          </a:pPr>
          <a:endParaRPr lang="en-PH" sz="600" kern="1200"/>
        </a:p>
      </dsp:txBody>
      <dsp:txXfrm>
        <a:off x="3302238" y="662860"/>
        <a:ext cx="163814" cy="178745"/>
      </dsp:txXfrm>
    </dsp:sp>
    <dsp:sp modelId="{4842CEA8-43B2-4889-BF8F-751F0F5F4F62}">
      <dsp:nvSpPr>
        <dsp:cNvPr id="0" name=""/>
        <dsp:cNvSpPr/>
      </dsp:nvSpPr>
      <dsp:spPr>
        <a:xfrm>
          <a:off x="3552348" y="662809"/>
          <a:ext cx="882695" cy="882695"/>
        </a:xfrm>
        <a:prstGeom prst="ellipse">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355600">
            <a:lnSpc>
              <a:spcPct val="90000"/>
            </a:lnSpc>
            <a:spcBef>
              <a:spcPct val="0"/>
            </a:spcBef>
            <a:spcAft>
              <a:spcPct val="35000"/>
            </a:spcAft>
            <a:buNone/>
          </a:pPr>
          <a:r>
            <a:rPr lang="en-PH" sz="800" kern="1200" dirty="0"/>
            <a:t>Data Acquisition</a:t>
          </a:r>
        </a:p>
      </dsp:txBody>
      <dsp:txXfrm>
        <a:off x="3681616" y="792077"/>
        <a:ext cx="624159" cy="624159"/>
      </dsp:txXfrm>
    </dsp:sp>
    <dsp:sp modelId="{8E2392DB-7391-4D96-B123-81CB7E11F34F}">
      <dsp:nvSpPr>
        <dsp:cNvPr id="0" name=""/>
        <dsp:cNvSpPr/>
      </dsp:nvSpPr>
      <dsp:spPr>
        <a:xfrm rot="5400000">
          <a:off x="3876685" y="1610700"/>
          <a:ext cx="234020" cy="29790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66700">
            <a:lnSpc>
              <a:spcPct val="90000"/>
            </a:lnSpc>
            <a:spcBef>
              <a:spcPct val="0"/>
            </a:spcBef>
            <a:spcAft>
              <a:spcPct val="35000"/>
            </a:spcAft>
            <a:buNone/>
          </a:pPr>
          <a:endParaRPr lang="en-PH" sz="600" kern="1200"/>
        </a:p>
      </dsp:txBody>
      <dsp:txXfrm>
        <a:off x="3911788" y="1635179"/>
        <a:ext cx="163814" cy="178745"/>
      </dsp:txXfrm>
    </dsp:sp>
    <dsp:sp modelId="{0BF89355-5575-49AE-81AE-7AFF7A15AAE5}">
      <dsp:nvSpPr>
        <dsp:cNvPr id="0" name=""/>
        <dsp:cNvSpPr/>
      </dsp:nvSpPr>
      <dsp:spPr>
        <a:xfrm>
          <a:off x="3552348" y="1987053"/>
          <a:ext cx="882695" cy="882695"/>
        </a:xfrm>
        <a:prstGeom prst="ellipse">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355600">
            <a:lnSpc>
              <a:spcPct val="90000"/>
            </a:lnSpc>
            <a:spcBef>
              <a:spcPct val="0"/>
            </a:spcBef>
            <a:spcAft>
              <a:spcPct val="35000"/>
            </a:spcAft>
            <a:buNone/>
          </a:pPr>
          <a:r>
            <a:rPr lang="en-PH" sz="800" kern="1200" dirty="0"/>
            <a:t>Data Cleaning &amp; Pre-processing</a:t>
          </a:r>
        </a:p>
      </dsp:txBody>
      <dsp:txXfrm>
        <a:off x="3681616" y="2116321"/>
        <a:ext cx="624159" cy="624159"/>
      </dsp:txXfrm>
    </dsp:sp>
    <dsp:sp modelId="{B592DCFC-7D17-4CB5-89BE-474C7214296D}">
      <dsp:nvSpPr>
        <dsp:cNvPr id="0" name=""/>
        <dsp:cNvSpPr/>
      </dsp:nvSpPr>
      <dsp:spPr>
        <a:xfrm rot="9000000">
          <a:off x="3309006" y="2607195"/>
          <a:ext cx="234020" cy="29790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66700">
            <a:lnSpc>
              <a:spcPct val="90000"/>
            </a:lnSpc>
            <a:spcBef>
              <a:spcPct val="0"/>
            </a:spcBef>
            <a:spcAft>
              <a:spcPct val="35000"/>
            </a:spcAft>
            <a:buNone/>
          </a:pPr>
          <a:endParaRPr lang="en-PH" sz="600" kern="1200"/>
        </a:p>
      </dsp:txBody>
      <dsp:txXfrm rot="10800000">
        <a:off x="3374509" y="2649226"/>
        <a:ext cx="163814" cy="178745"/>
      </dsp:txXfrm>
    </dsp:sp>
    <dsp:sp modelId="{FE74D651-590A-46FA-923D-F0FD2E46D989}">
      <dsp:nvSpPr>
        <dsp:cNvPr id="0" name=""/>
        <dsp:cNvSpPr/>
      </dsp:nvSpPr>
      <dsp:spPr>
        <a:xfrm>
          <a:off x="2405519" y="2649175"/>
          <a:ext cx="882695" cy="882695"/>
        </a:xfrm>
        <a:prstGeom prst="ellipse">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355600">
            <a:lnSpc>
              <a:spcPct val="90000"/>
            </a:lnSpc>
            <a:spcBef>
              <a:spcPct val="0"/>
            </a:spcBef>
            <a:spcAft>
              <a:spcPct val="35000"/>
            </a:spcAft>
            <a:buNone/>
          </a:pPr>
          <a:r>
            <a:rPr lang="en-PH" sz="800" kern="1200" dirty="0"/>
            <a:t>Processing</a:t>
          </a:r>
        </a:p>
      </dsp:txBody>
      <dsp:txXfrm>
        <a:off x="2534787" y="2778443"/>
        <a:ext cx="624159" cy="624159"/>
      </dsp:txXfrm>
    </dsp:sp>
    <dsp:sp modelId="{13158677-F98A-4AB1-9B57-110BD9C71CBA}">
      <dsp:nvSpPr>
        <dsp:cNvPr id="0" name=""/>
        <dsp:cNvSpPr/>
      </dsp:nvSpPr>
      <dsp:spPr>
        <a:xfrm rot="12600000">
          <a:off x="2162178" y="2613818"/>
          <a:ext cx="234020" cy="29790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66700">
            <a:lnSpc>
              <a:spcPct val="90000"/>
            </a:lnSpc>
            <a:spcBef>
              <a:spcPct val="0"/>
            </a:spcBef>
            <a:spcAft>
              <a:spcPct val="35000"/>
            </a:spcAft>
            <a:buNone/>
          </a:pPr>
          <a:endParaRPr lang="en-PH" sz="600" kern="1200"/>
        </a:p>
      </dsp:txBody>
      <dsp:txXfrm rot="10800000">
        <a:off x="2227681" y="2690952"/>
        <a:ext cx="163814" cy="178745"/>
      </dsp:txXfrm>
    </dsp:sp>
    <dsp:sp modelId="{E772768E-779D-4C35-9193-AB11A6C1BEB0}">
      <dsp:nvSpPr>
        <dsp:cNvPr id="0" name=""/>
        <dsp:cNvSpPr/>
      </dsp:nvSpPr>
      <dsp:spPr>
        <a:xfrm>
          <a:off x="1258690" y="1987053"/>
          <a:ext cx="882695" cy="882695"/>
        </a:xfrm>
        <a:prstGeom prst="ellipse">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355600">
            <a:lnSpc>
              <a:spcPct val="90000"/>
            </a:lnSpc>
            <a:spcBef>
              <a:spcPct val="0"/>
            </a:spcBef>
            <a:spcAft>
              <a:spcPct val="35000"/>
            </a:spcAft>
            <a:buNone/>
          </a:pPr>
          <a:r>
            <a:rPr lang="en-PH" sz="800" kern="1200" dirty="0"/>
            <a:t>Results</a:t>
          </a:r>
        </a:p>
      </dsp:txBody>
      <dsp:txXfrm>
        <a:off x="1387958" y="2116321"/>
        <a:ext cx="624159" cy="624159"/>
      </dsp:txXfrm>
    </dsp:sp>
    <dsp:sp modelId="{C4E688A0-88C6-46CE-AB7E-B16AB62F6E14}">
      <dsp:nvSpPr>
        <dsp:cNvPr id="0" name=""/>
        <dsp:cNvSpPr/>
      </dsp:nvSpPr>
      <dsp:spPr>
        <a:xfrm rot="16200000">
          <a:off x="1583027" y="1623947"/>
          <a:ext cx="234020" cy="29790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66700">
            <a:lnSpc>
              <a:spcPct val="90000"/>
            </a:lnSpc>
            <a:spcBef>
              <a:spcPct val="0"/>
            </a:spcBef>
            <a:spcAft>
              <a:spcPct val="35000"/>
            </a:spcAft>
            <a:buNone/>
          </a:pPr>
          <a:endParaRPr lang="en-PH" sz="600" kern="1200"/>
        </a:p>
      </dsp:txBody>
      <dsp:txXfrm>
        <a:off x="1618130" y="1718632"/>
        <a:ext cx="163814" cy="178745"/>
      </dsp:txXfrm>
    </dsp:sp>
    <dsp:sp modelId="{28C7968E-D981-462A-AADF-51103239F89C}">
      <dsp:nvSpPr>
        <dsp:cNvPr id="0" name=""/>
        <dsp:cNvSpPr/>
      </dsp:nvSpPr>
      <dsp:spPr>
        <a:xfrm>
          <a:off x="1258690" y="662809"/>
          <a:ext cx="882695" cy="882695"/>
        </a:xfrm>
        <a:prstGeom prst="ellipse">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marL="0" lvl="0" indent="0" algn="ctr" defTabSz="355600">
            <a:lnSpc>
              <a:spcPct val="90000"/>
            </a:lnSpc>
            <a:spcBef>
              <a:spcPct val="0"/>
            </a:spcBef>
            <a:spcAft>
              <a:spcPct val="35000"/>
            </a:spcAft>
            <a:buNone/>
          </a:pPr>
          <a:r>
            <a:rPr lang="en-PH" sz="800" kern="1200" dirty="0"/>
            <a:t>Validation &amp; Feedback</a:t>
          </a:r>
        </a:p>
      </dsp:txBody>
      <dsp:txXfrm>
        <a:off x="1387958" y="792077"/>
        <a:ext cx="624159" cy="624159"/>
      </dsp:txXfrm>
    </dsp:sp>
    <dsp:sp modelId="{BFAD6E8F-4384-4D1E-8239-7BD07EBB31A6}">
      <dsp:nvSpPr>
        <dsp:cNvPr id="0" name=""/>
        <dsp:cNvSpPr/>
      </dsp:nvSpPr>
      <dsp:spPr>
        <a:xfrm rot="19800000">
          <a:off x="2150706" y="627452"/>
          <a:ext cx="234020" cy="297909"/>
        </a:xfrm>
        <a:prstGeom prst="rightArrow">
          <a:avLst>
            <a:gd name="adj1" fmla="val 60000"/>
            <a:gd name="adj2" fmla="val 50000"/>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266700">
            <a:lnSpc>
              <a:spcPct val="90000"/>
            </a:lnSpc>
            <a:spcBef>
              <a:spcPct val="0"/>
            </a:spcBef>
            <a:spcAft>
              <a:spcPct val="35000"/>
            </a:spcAft>
            <a:buNone/>
          </a:pPr>
          <a:endParaRPr lang="en-PH" sz="600" kern="1200"/>
        </a:p>
      </dsp:txBody>
      <dsp:txXfrm>
        <a:off x="2155409" y="704586"/>
        <a:ext cx="163814" cy="178745"/>
      </dsp:txXfrm>
    </dsp:sp>
  </dsp:spTree>
</dsp:drawing>
</file>

<file path=ppt/diagrams/layout1.xml><?xml version="1.0" encoding="utf-8"?>
<dgm:layoutDef xmlns:dgm="http://schemas.openxmlformats.org/drawingml/2006/diagram" xmlns:a="http://schemas.openxmlformats.org/drawingml/2006/main" uniqueId="urn:microsoft.com/office/officeart/2005/8/layout/cycle2">
  <dgm:title val=""/>
  <dgm:desc val=""/>
  <dgm:catLst>
    <dgm:cat type="cycle" pri="1000"/>
    <dgm:cat type="convert" pri="10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onstrLst>
      <dgm:constr type="w" for="ch" ptType="node" refType="w"/>
      <dgm:constr type="w" for="ch" ptType="sibTrans" refType="w" refFor="ch" refPtType="node" op="equ" fact="0.25"/>
      <dgm:constr type="sibSp" refType="w" refFor="ch" refPtType="node" fact="0.5"/>
      <dgm:constr type="primFontSz" for="ch" ptType="node" op="equ" val="65"/>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lMarg" refType="primFontSz" fact="0.1"/>
          <dgm:constr type="rMarg" refType="primFontSz" fact="0.1"/>
          <dgm:constr type="tMarg" refType="primFontSz" fact="0.1"/>
          <dgm:constr type="bMarg" refType="primFontSz" fact="0.1"/>
        </dgm:constrLst>
        <dgm:ruleLst>
          <dgm:rule type="primFontSz" val="5" fact="NaN" max="NaN"/>
        </dgm:ruleLst>
      </dgm:layoutNode>
      <dgm:choose name="Name9">
        <dgm:if name="Name10" axis="par ch" ptType="doc node" func="cnt" op="gt" val="1">
          <dgm:forEach name="sibTransForEach" axis="followSib" ptType="sibTrans" hideLastTrans="0" cnt="1">
            <dgm:layoutNode name="sibTrans">
              <dgm:choose name="Name11">
                <dgm:if name="Name12" axis="par ch" ptType="doc node" func="cnt" op="lt" val="3">
                  <dgm:alg type="conn">
                    <dgm:param type="begPts" val="radial"/>
                    <dgm:param type="endPts" val="radial"/>
                  </dgm:alg>
                </dgm:if>
                <dgm:else name="Name13">
                  <dgm:alg type="conn">
                    <dgm:param type="begPts" val="auto"/>
                    <dgm:param type="endPts" val="auto"/>
                  </dgm:alg>
                </dgm:else>
              </dgm:choose>
              <dgm:shape xmlns:r="http://schemas.openxmlformats.org/officeDocument/2006/relationships" type="conn" r:blip="">
                <dgm:adjLst/>
              </dgm:shape>
              <dgm:presOf axis="self"/>
              <dgm:constrLst>
                <dgm:constr type="h" refType="w" fact="1.35"/>
                <dgm:constr type="connDist"/>
                <dgm:constr type="w" for="ch" refType="connDist" fact="0.45"/>
                <dgm:constr type="h" for="ch" refType="h"/>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if>
        <dgm:else name="Name14"/>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jp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jpg>
</file>

<file path=ppt/media/image9.webp>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5e0bf977b3_0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5e0bf977b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5e10503035_0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5e1050303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5e10503035_0_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5e10503035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5e10503035_0_1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5e10503035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5e12c1d7c7_0_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5e12c1d7c7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5e12c1d7c7_0_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5e12c1d7c7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5e12c1d7c7_0_1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5e12c1d7c7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will dictate if your solutions needs to be recalibrated with new data</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5e0bf977b3_0_1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5e0bf977b3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5e12c1d7c7_0_1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5e12c1d7c7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will dictate if your solutions needs to be recalibrated with new data</a:t>
            </a:r>
            <a:endParaRPr/>
          </a:p>
        </p:txBody>
      </p:sp>
    </p:spTree>
    <p:extLst>
      <p:ext uri="{BB962C8B-B14F-4D97-AF65-F5344CB8AC3E}">
        <p14:creationId xmlns:p14="http://schemas.microsoft.com/office/powerpoint/2010/main" val="291847995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5e12c1d7c7_0_1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5e12c1d7c7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will dictate if your solutions needs to be recalibrated with new data</a:t>
            </a:r>
            <a:endParaRPr/>
          </a:p>
        </p:txBody>
      </p:sp>
    </p:spTree>
    <p:extLst>
      <p:ext uri="{BB962C8B-B14F-4D97-AF65-F5344CB8AC3E}">
        <p14:creationId xmlns:p14="http://schemas.microsoft.com/office/powerpoint/2010/main" val="181440534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9480803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523254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5e0982b213_0_1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5e0982b213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5e0982b213_0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5e0982b21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5e12c1d7c7_0_2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5e12c1d7c7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5e0982b213_0_1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5e0982b213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5e0982b213_0_2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5e0982b213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5e0982b213_1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5e0982b213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5e0bf977b3_0_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5e0bf977b3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SG" sz="1100" dirty="0"/>
              <a:t>Unified workflow (avoid using multiple tools/systems)</a:t>
            </a:r>
          </a:p>
          <a:p>
            <a:pPr marL="457200" lvl="0" indent="-342900" algn="l" rtl="0">
              <a:spcBef>
                <a:spcPts val="0"/>
              </a:spcBef>
              <a:spcAft>
                <a:spcPts val="0"/>
              </a:spcAft>
              <a:buSzPts val="1800"/>
              <a:buChar char="●"/>
            </a:pPr>
            <a:r>
              <a:rPr lang="en-SG" sz="1100" dirty="0"/>
              <a:t>Good for integration with other systems (GIS, web apps, desktop)</a:t>
            </a:r>
          </a:p>
          <a:p>
            <a:pPr marL="457200" lvl="0" indent="-342900" algn="l" rtl="0">
              <a:spcBef>
                <a:spcPts val="0"/>
              </a:spcBef>
              <a:spcAft>
                <a:spcPts val="0"/>
              </a:spcAft>
              <a:buSzPts val="1800"/>
              <a:buChar char="●"/>
            </a:pPr>
            <a:r>
              <a:rPr lang="en-SG" sz="1100" dirty="0"/>
              <a:t>A variety of libraries to support proprietary formats</a:t>
            </a:r>
          </a:p>
          <a:p>
            <a:pPr marL="457200" lvl="0" indent="-342900" algn="l" rtl="0">
              <a:spcBef>
                <a:spcPts val="0"/>
              </a:spcBef>
              <a:spcAft>
                <a:spcPts val="0"/>
              </a:spcAft>
              <a:buSzPts val="1800"/>
              <a:buChar char="●"/>
            </a:pPr>
            <a:r>
              <a:rPr lang="en-SG" sz="1100" dirty="0"/>
              <a:t>Open Source</a:t>
            </a:r>
          </a:p>
          <a:p>
            <a:pPr marL="0" lvl="0" indent="0" algn="l" rtl="0">
              <a:spcBef>
                <a:spcPts val="0"/>
              </a:spcBef>
              <a:spcAft>
                <a:spcPts val="0"/>
              </a:spcAft>
              <a:buNone/>
            </a:pPr>
            <a:endParaRPr dirty="0"/>
          </a:p>
        </p:txBody>
      </p:sp>
    </p:spTree>
    <p:extLst>
      <p:ext uri="{BB962C8B-B14F-4D97-AF65-F5344CB8AC3E}">
        <p14:creationId xmlns:p14="http://schemas.microsoft.com/office/powerpoint/2010/main" val="9082400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456813" y="1885951"/>
            <a:ext cx="4950338" cy="1697086"/>
          </a:xfrm>
        </p:spPr>
        <p:txBody>
          <a:bodyPr anchor="b">
            <a:normAutofit/>
          </a:bodyPr>
          <a:lstStyle>
            <a:lvl1pPr>
              <a:defRPr sz="4050"/>
            </a:lvl1pPr>
          </a:lstStyle>
          <a:p>
            <a:r>
              <a:rPr lang="en-US"/>
              <a:t>Click to edit Master title style</a:t>
            </a:r>
            <a:endParaRPr lang="en-US" dirty="0"/>
          </a:p>
        </p:txBody>
      </p:sp>
      <p:sp>
        <p:nvSpPr>
          <p:cNvPr id="3" name="Subtitle 2"/>
          <p:cNvSpPr>
            <a:spLocks noGrp="1"/>
          </p:cNvSpPr>
          <p:nvPr>
            <p:ph type="subTitle" idx="1"/>
          </p:nvPr>
        </p:nvSpPr>
        <p:spPr>
          <a:xfrm>
            <a:off x="1456813" y="3583036"/>
            <a:ext cx="4950338" cy="844712"/>
          </a:xfrm>
        </p:spPr>
        <p:txBody>
          <a:bodyPr anchor="t"/>
          <a:lstStyle>
            <a:lvl1pPr marL="0" indent="0" algn="l">
              <a:buNone/>
              <a:defRPr>
                <a:solidFill>
                  <a:schemeClr val="tx1">
                    <a:lumMod val="65000"/>
                    <a:lumOff val="3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3284890-85D2-4D7B-8EF5-15A9C1DB8F42}" type="datetimeFigureOut">
              <a:rPr lang="en-US" smtClean="0"/>
              <a:t>8/1/2019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9" name="Freeform 8"/>
          <p:cNvSpPr/>
          <p:nvPr/>
        </p:nvSpPr>
        <p:spPr bwMode="auto">
          <a:xfrm>
            <a:off x="-23789" y="3240869"/>
            <a:ext cx="1046605" cy="586336"/>
          </a:xfrm>
          <a:custGeom>
            <a:avLst/>
            <a:gdLst/>
            <a:ahLst/>
            <a:cxnLst/>
            <a:rect l="l" t="t" r="r" b="b"/>
            <a:pathLst>
              <a:path w="8042" h="10000">
                <a:moveTo>
                  <a:pt x="5799" y="10000"/>
                </a:moveTo>
                <a:cubicBezTo>
                  <a:pt x="5880" y="10000"/>
                  <a:pt x="5934" y="9940"/>
                  <a:pt x="5961" y="9880"/>
                </a:cubicBezTo>
                <a:cubicBezTo>
                  <a:pt x="5961" y="9820"/>
                  <a:pt x="5988" y="9820"/>
                  <a:pt x="5988" y="9820"/>
                </a:cubicBezTo>
                <a:lnTo>
                  <a:pt x="8042" y="5260"/>
                </a:lnTo>
                <a:cubicBezTo>
                  <a:pt x="8096" y="5140"/>
                  <a:pt x="8096" y="4901"/>
                  <a:pt x="8042" y="4721"/>
                </a:cubicBezTo>
                <a:lnTo>
                  <a:pt x="5988" y="221"/>
                </a:lnTo>
                <a:cubicBezTo>
                  <a:pt x="5988" y="160"/>
                  <a:pt x="5961" y="160"/>
                  <a:pt x="5961" y="160"/>
                </a:cubicBezTo>
                <a:cubicBezTo>
                  <a:pt x="5934" y="101"/>
                  <a:pt x="5880" y="41"/>
                  <a:pt x="5799" y="41"/>
                </a:cubicBezTo>
                <a:lnTo>
                  <a:pt x="18" y="0"/>
                </a:lnTo>
                <a:cubicBezTo>
                  <a:pt x="12" y="3330"/>
                  <a:pt x="6" y="6661"/>
                  <a:pt x="0" y="9991"/>
                </a:cubicBezTo>
                <a:lnTo>
                  <a:pt x="5799" y="10000"/>
                </a:lnTo>
                <a:close/>
              </a:path>
            </a:pathLst>
          </a:custGeom>
          <a:solidFill>
            <a:schemeClr val="accent1"/>
          </a:solidFill>
          <a:ln>
            <a:noFill/>
          </a:ln>
        </p:spPr>
      </p:sp>
      <p:sp>
        <p:nvSpPr>
          <p:cNvPr id="6" name="Slide Number Placeholder 5"/>
          <p:cNvSpPr>
            <a:spLocks noGrp="1"/>
          </p:cNvSpPr>
          <p:nvPr>
            <p:ph type="sldNum" sz="quarter" idx="12"/>
          </p:nvPr>
        </p:nvSpPr>
        <p:spPr>
          <a:xfrm>
            <a:off x="317500" y="3397156"/>
            <a:ext cx="438734" cy="273844"/>
          </a:xfrm>
        </p:spPr>
        <p:txBody>
          <a:bodyPr/>
          <a:lstStyle/>
          <a:p>
            <a:fld id="{00000000-1234-1234-1234-123412341234}" type="slidenum">
              <a:rPr lang="en" smtClean="0"/>
              <a:pPr/>
              <a:t>‹#›</a:t>
            </a:fld>
            <a:endParaRPr lang="en"/>
          </a:p>
        </p:txBody>
      </p:sp>
    </p:spTree>
    <p:extLst>
      <p:ext uri="{BB962C8B-B14F-4D97-AF65-F5344CB8AC3E}">
        <p14:creationId xmlns:p14="http://schemas.microsoft.com/office/powerpoint/2010/main" val="4015114284"/>
      </p:ext>
    </p:extLst>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56812" y="457200"/>
            <a:ext cx="4943989" cy="2337780"/>
          </a:xfrm>
        </p:spPr>
        <p:txBody>
          <a:bodyPr anchor="ctr">
            <a:normAutofit/>
          </a:bodyPr>
          <a:lstStyle>
            <a:lvl1pPr algn="l">
              <a:defRPr sz="3600" b="0" cap="none"/>
            </a:lvl1pPr>
          </a:lstStyle>
          <a:p>
            <a:r>
              <a:rPr lang="en-US"/>
              <a:t>Click to edit Master title style</a:t>
            </a:r>
            <a:endParaRPr lang="en-US" dirty="0"/>
          </a:p>
        </p:txBody>
      </p:sp>
      <p:sp>
        <p:nvSpPr>
          <p:cNvPr id="3" name="Text Placeholder 2"/>
          <p:cNvSpPr>
            <a:spLocks noGrp="1"/>
          </p:cNvSpPr>
          <p:nvPr>
            <p:ph type="body" idx="1"/>
          </p:nvPr>
        </p:nvSpPr>
        <p:spPr>
          <a:xfrm>
            <a:off x="1456812" y="3265535"/>
            <a:ext cx="4943989" cy="1166898"/>
          </a:xfrm>
        </p:spPr>
        <p:txBody>
          <a:bodyPr anchor="ctr">
            <a:normAutofit/>
          </a:bodyPr>
          <a:lstStyle>
            <a:lvl1pPr marL="0" indent="0" algn="l">
              <a:buNone/>
              <a:defRPr sz="1350">
                <a:solidFill>
                  <a:schemeClr val="tx1">
                    <a:lumMod val="65000"/>
                    <a:lumOff val="3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664C608-40B1-4030-A28D-5B74BC98ADCE}" type="datetimeFigureOut">
              <a:rPr lang="en-US" smtClean="0"/>
              <a:t>8/1/2019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0" name="Freeform 11"/>
          <p:cNvSpPr/>
          <p:nvPr/>
        </p:nvSpPr>
        <p:spPr bwMode="auto">
          <a:xfrm flipV="1">
            <a:off x="44" y="2374896"/>
            <a:ext cx="1018767" cy="381004"/>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a:xfrm>
            <a:off x="383421" y="2433105"/>
            <a:ext cx="438734" cy="273844"/>
          </a:xfrm>
        </p:spPr>
        <p:txBody>
          <a:bodyPr/>
          <a:lstStyle/>
          <a:p>
            <a:fld id="{00000000-1234-1234-1234-123412341234}" type="slidenum">
              <a:rPr lang="en" smtClean="0"/>
              <a:pPr/>
              <a:t>‹#›</a:t>
            </a:fld>
            <a:endParaRPr lang="en"/>
          </a:p>
        </p:txBody>
      </p:sp>
    </p:spTree>
    <p:extLst>
      <p:ext uri="{BB962C8B-B14F-4D97-AF65-F5344CB8AC3E}">
        <p14:creationId xmlns:p14="http://schemas.microsoft.com/office/powerpoint/2010/main" val="3950818864"/>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41093" y="457200"/>
            <a:ext cx="4582190" cy="2171700"/>
          </a:xfrm>
        </p:spPr>
        <p:txBody>
          <a:bodyPr anchor="ctr">
            <a:normAutofit/>
          </a:bodyPr>
          <a:lstStyle>
            <a:lvl1pPr algn="l">
              <a:defRPr sz="36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1811979" y="2628900"/>
            <a:ext cx="4240416" cy="285750"/>
          </a:xfrm>
        </p:spPr>
        <p:txBody>
          <a:bodyPr anchor="ctr">
            <a:noAutofit/>
          </a:bodyPr>
          <a:lstStyle>
            <a:lvl1pPr marL="0" indent="0">
              <a:buFontTx/>
              <a:buNone/>
              <a:defRPr sz="1200">
                <a:solidFill>
                  <a:schemeClr val="tx1">
                    <a:lumMod val="50000"/>
                    <a:lumOff val="50000"/>
                  </a:schemeClr>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a:t>Edit Master text styles</a:t>
            </a:r>
          </a:p>
        </p:txBody>
      </p:sp>
      <p:sp>
        <p:nvSpPr>
          <p:cNvPr id="3" name="Text Placeholder 2"/>
          <p:cNvSpPr>
            <a:spLocks noGrp="1"/>
          </p:cNvSpPr>
          <p:nvPr>
            <p:ph type="body" idx="1"/>
          </p:nvPr>
        </p:nvSpPr>
        <p:spPr>
          <a:xfrm>
            <a:off x="1456812" y="3265535"/>
            <a:ext cx="4943989" cy="1166898"/>
          </a:xfrm>
        </p:spPr>
        <p:txBody>
          <a:bodyPr anchor="ctr">
            <a:normAutofit/>
          </a:bodyPr>
          <a:lstStyle>
            <a:lvl1pPr marL="0" indent="0" algn="l">
              <a:buNone/>
              <a:defRPr sz="1350">
                <a:solidFill>
                  <a:schemeClr val="tx1">
                    <a:lumMod val="65000"/>
                    <a:lumOff val="3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664C608-40B1-4030-A28D-5B74BC98ADCE}" type="datetimeFigureOut">
              <a:rPr lang="en-US" smtClean="0"/>
              <a:t>8/1/2019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Freeform 11"/>
          <p:cNvSpPr/>
          <p:nvPr/>
        </p:nvSpPr>
        <p:spPr bwMode="auto">
          <a:xfrm flipV="1">
            <a:off x="44" y="2374896"/>
            <a:ext cx="1018767" cy="381004"/>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a:xfrm>
            <a:off x="383421" y="2433105"/>
            <a:ext cx="438734" cy="273844"/>
          </a:xfrm>
        </p:spPr>
        <p:txBody>
          <a:bodyPr/>
          <a:lstStyle/>
          <a:p>
            <a:fld id="{00000000-1234-1234-1234-123412341234}" type="slidenum">
              <a:rPr lang="en" smtClean="0"/>
              <a:pPr/>
              <a:t>‹#›</a:t>
            </a:fld>
            <a:endParaRPr lang="en"/>
          </a:p>
        </p:txBody>
      </p:sp>
      <p:sp>
        <p:nvSpPr>
          <p:cNvPr id="14" name="TextBox 13"/>
          <p:cNvSpPr txBox="1"/>
          <p:nvPr/>
        </p:nvSpPr>
        <p:spPr>
          <a:xfrm>
            <a:off x="1356238" y="486004"/>
            <a:ext cx="342989"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solidFill>
                <a:effectLst/>
                <a:latin typeface="Arial"/>
              </a:rPr>
              <a:t>“</a:t>
            </a:r>
          </a:p>
        </p:txBody>
      </p:sp>
      <p:sp>
        <p:nvSpPr>
          <p:cNvPr id="15" name="TextBox 14"/>
          <p:cNvSpPr txBox="1"/>
          <p:nvPr/>
        </p:nvSpPr>
        <p:spPr>
          <a:xfrm>
            <a:off x="6127150" y="2178980"/>
            <a:ext cx="342989"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985005508"/>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56812" y="1828801"/>
            <a:ext cx="4943989" cy="2043634"/>
          </a:xfrm>
        </p:spPr>
        <p:txBody>
          <a:bodyPr anchor="b">
            <a:normAutofit/>
          </a:bodyPr>
          <a:lstStyle>
            <a:lvl1pPr algn="l">
              <a:defRPr sz="3600" b="0"/>
            </a:lvl1pPr>
          </a:lstStyle>
          <a:p>
            <a:r>
              <a:rPr lang="en-US"/>
              <a:t>Click to edit Master title style</a:t>
            </a:r>
            <a:endParaRPr lang="en-US" dirty="0"/>
          </a:p>
        </p:txBody>
      </p:sp>
      <p:sp>
        <p:nvSpPr>
          <p:cNvPr id="4" name="Text Placeholder 3"/>
          <p:cNvSpPr>
            <a:spLocks noGrp="1"/>
          </p:cNvSpPr>
          <p:nvPr>
            <p:ph type="body" sz="half" idx="2"/>
          </p:nvPr>
        </p:nvSpPr>
        <p:spPr>
          <a:xfrm>
            <a:off x="1456812" y="3886200"/>
            <a:ext cx="4943989" cy="547217"/>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8664C608-40B1-4030-A28D-5B74BC98ADCE}" type="datetimeFigureOut">
              <a:rPr lang="en-US" smtClean="0"/>
              <a:t>8/1/2019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1" name="Freeform 11"/>
          <p:cNvSpPr/>
          <p:nvPr/>
        </p:nvSpPr>
        <p:spPr bwMode="auto">
          <a:xfrm flipV="1">
            <a:off x="44" y="3682995"/>
            <a:ext cx="1018767" cy="381004"/>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383421" y="3737316"/>
            <a:ext cx="438734" cy="273844"/>
          </a:xfrm>
        </p:spPr>
        <p:txBody>
          <a:bodyPr/>
          <a:lstStyle/>
          <a:p>
            <a:fld id="{00000000-1234-1234-1234-123412341234}" type="slidenum">
              <a:rPr lang="en" smtClean="0"/>
              <a:pPr/>
              <a:t>‹#›</a:t>
            </a:fld>
            <a:endParaRPr lang="en"/>
          </a:p>
        </p:txBody>
      </p:sp>
    </p:spTree>
    <p:extLst>
      <p:ext uri="{BB962C8B-B14F-4D97-AF65-F5344CB8AC3E}">
        <p14:creationId xmlns:p14="http://schemas.microsoft.com/office/powerpoint/2010/main" val="1912243023"/>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3" name="Title 1"/>
          <p:cNvSpPr>
            <a:spLocks noGrp="1"/>
          </p:cNvSpPr>
          <p:nvPr>
            <p:ph type="title"/>
          </p:nvPr>
        </p:nvSpPr>
        <p:spPr>
          <a:xfrm>
            <a:off x="1641093" y="457200"/>
            <a:ext cx="4582190" cy="2171700"/>
          </a:xfrm>
        </p:spPr>
        <p:txBody>
          <a:bodyPr anchor="ctr">
            <a:normAutofit/>
          </a:bodyPr>
          <a:lstStyle>
            <a:lvl1pPr algn="l">
              <a:defRPr sz="36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1456811" y="3257550"/>
            <a:ext cx="5016219" cy="628650"/>
          </a:xfrm>
        </p:spPr>
        <p:txBody>
          <a:bodyPr anchor="b">
            <a:noAutofit/>
          </a:bodyPr>
          <a:lstStyle>
            <a:lvl1pPr marL="0" indent="0">
              <a:buFontTx/>
              <a:buNone/>
              <a:defRPr sz="1800">
                <a:solidFill>
                  <a:schemeClr val="accent1"/>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a:t>Edit Master text styles</a:t>
            </a:r>
          </a:p>
        </p:txBody>
      </p:sp>
      <p:sp>
        <p:nvSpPr>
          <p:cNvPr id="4" name="Text Placeholder 3"/>
          <p:cNvSpPr>
            <a:spLocks noGrp="1"/>
          </p:cNvSpPr>
          <p:nvPr>
            <p:ph type="body" sz="half" idx="2"/>
          </p:nvPr>
        </p:nvSpPr>
        <p:spPr>
          <a:xfrm>
            <a:off x="1456811" y="3886200"/>
            <a:ext cx="5016219" cy="547217"/>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8664C608-40B1-4030-A28D-5B74BC98ADCE}" type="datetimeFigureOut">
              <a:rPr lang="en-US" smtClean="0"/>
              <a:t>8/1/2019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20" name="Freeform 11"/>
          <p:cNvSpPr/>
          <p:nvPr/>
        </p:nvSpPr>
        <p:spPr bwMode="auto">
          <a:xfrm flipV="1">
            <a:off x="44" y="3682995"/>
            <a:ext cx="1018767" cy="381004"/>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383421" y="3737316"/>
            <a:ext cx="438734" cy="273844"/>
          </a:xfrm>
        </p:spPr>
        <p:txBody>
          <a:bodyPr/>
          <a:lstStyle/>
          <a:p>
            <a:fld id="{00000000-1234-1234-1234-123412341234}" type="slidenum">
              <a:rPr lang="en" smtClean="0"/>
              <a:pPr/>
              <a:t>‹#›</a:t>
            </a:fld>
            <a:endParaRPr lang="en"/>
          </a:p>
        </p:txBody>
      </p:sp>
      <p:sp>
        <p:nvSpPr>
          <p:cNvPr id="11" name="TextBox 10"/>
          <p:cNvSpPr txBox="1"/>
          <p:nvPr/>
        </p:nvSpPr>
        <p:spPr>
          <a:xfrm>
            <a:off x="1356238" y="486004"/>
            <a:ext cx="342989"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solidFill>
                <a:effectLst/>
                <a:latin typeface="Arial"/>
              </a:rPr>
              <a:t>“</a:t>
            </a:r>
          </a:p>
        </p:txBody>
      </p:sp>
      <p:sp>
        <p:nvSpPr>
          <p:cNvPr id="12" name="TextBox 11"/>
          <p:cNvSpPr txBox="1"/>
          <p:nvPr/>
        </p:nvSpPr>
        <p:spPr>
          <a:xfrm>
            <a:off x="6127150" y="2178980"/>
            <a:ext cx="342989" cy="438582"/>
          </a:xfrm>
          <a:prstGeom prst="rect">
            <a:avLst/>
          </a:prstGeom>
        </p:spPr>
        <p:txBody>
          <a:bodyPr vert="horz" lIns="68580" tIns="34290" rIns="68580" bIns="34290" rtlCol="0" anchor="ctr">
            <a:noAutofit/>
          </a:bodyPr>
          <a:lstStyle/>
          <a:p>
            <a:pPr lvl="0"/>
            <a:r>
              <a:rPr lang="en-US" sz="6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725361099"/>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56812" y="470555"/>
            <a:ext cx="4943988" cy="2160015"/>
          </a:xfrm>
        </p:spPr>
        <p:txBody>
          <a:bodyPr anchor="ctr">
            <a:normAutofit/>
          </a:bodyPr>
          <a:lstStyle>
            <a:lvl1pPr algn="l">
              <a:defRPr sz="3600" b="0"/>
            </a:lvl1pPr>
          </a:lstStyle>
          <a:p>
            <a:r>
              <a:rPr lang="en-US"/>
              <a:t>Click to edit Master title style</a:t>
            </a:r>
            <a:endParaRPr lang="en-US" dirty="0"/>
          </a:p>
        </p:txBody>
      </p:sp>
      <p:sp>
        <p:nvSpPr>
          <p:cNvPr id="21" name="Text Placeholder 9"/>
          <p:cNvSpPr>
            <a:spLocks noGrp="1"/>
          </p:cNvSpPr>
          <p:nvPr>
            <p:ph type="body" sz="quarter" idx="13"/>
          </p:nvPr>
        </p:nvSpPr>
        <p:spPr>
          <a:xfrm>
            <a:off x="1456812" y="3257550"/>
            <a:ext cx="4943989" cy="628650"/>
          </a:xfrm>
        </p:spPr>
        <p:txBody>
          <a:bodyPr anchor="b">
            <a:noAutofit/>
          </a:bodyPr>
          <a:lstStyle>
            <a:lvl1pPr marL="0" indent="0">
              <a:buFontTx/>
              <a:buNone/>
              <a:defRPr sz="1800">
                <a:solidFill>
                  <a:schemeClr val="accent1"/>
                </a:solidFill>
              </a:defRPr>
            </a:lvl1pPr>
            <a:lvl2pPr marL="342900" indent="0">
              <a:buFontTx/>
              <a:buNone/>
              <a:defRPr/>
            </a:lvl2pPr>
            <a:lvl3pPr marL="685800" indent="0">
              <a:buFontTx/>
              <a:buNone/>
              <a:defRPr/>
            </a:lvl3pPr>
            <a:lvl4pPr marL="1028700" indent="0">
              <a:buFontTx/>
              <a:buNone/>
              <a:defRPr/>
            </a:lvl4pPr>
            <a:lvl5pPr marL="1371600" indent="0">
              <a:buFontTx/>
              <a:buNone/>
              <a:defRPr/>
            </a:lvl5pPr>
          </a:lstStyle>
          <a:p>
            <a:pPr lvl="0"/>
            <a:r>
              <a:rPr lang="en-US"/>
              <a:t>Edit Master text styles</a:t>
            </a:r>
          </a:p>
        </p:txBody>
      </p:sp>
      <p:sp>
        <p:nvSpPr>
          <p:cNvPr id="4" name="Text Placeholder 3"/>
          <p:cNvSpPr>
            <a:spLocks noGrp="1"/>
          </p:cNvSpPr>
          <p:nvPr>
            <p:ph type="body" sz="half" idx="2"/>
          </p:nvPr>
        </p:nvSpPr>
        <p:spPr>
          <a:xfrm>
            <a:off x="1456812" y="3886200"/>
            <a:ext cx="4943989" cy="547217"/>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Edit Master text styles</a:t>
            </a:r>
          </a:p>
        </p:txBody>
      </p:sp>
      <p:sp>
        <p:nvSpPr>
          <p:cNvPr id="5" name="Date Placeholder 4"/>
          <p:cNvSpPr>
            <a:spLocks noGrp="1"/>
          </p:cNvSpPr>
          <p:nvPr>
            <p:ph type="dt" sz="half" idx="10"/>
          </p:nvPr>
        </p:nvSpPr>
        <p:spPr/>
        <p:txBody>
          <a:bodyPr/>
          <a:lstStyle/>
          <a:p>
            <a:fld id="{8664C608-40B1-4030-A28D-5B74BC98ADCE}" type="datetimeFigureOut">
              <a:rPr lang="en-US" smtClean="0"/>
              <a:t>8/1/2019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4" y="3682995"/>
            <a:ext cx="1018767" cy="381004"/>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383421" y="3737316"/>
            <a:ext cx="438734" cy="273844"/>
          </a:xfrm>
        </p:spPr>
        <p:txBody>
          <a:bodyPr/>
          <a:lstStyle/>
          <a:p>
            <a:fld id="{00000000-1234-1234-1234-123412341234}" type="slidenum">
              <a:rPr lang="en" smtClean="0"/>
              <a:pPr/>
              <a:t>‹#›</a:t>
            </a:fld>
            <a:endParaRPr lang="en"/>
          </a:p>
        </p:txBody>
      </p:sp>
    </p:spTree>
    <p:extLst>
      <p:ext uri="{BB962C8B-B14F-4D97-AF65-F5344CB8AC3E}">
        <p14:creationId xmlns:p14="http://schemas.microsoft.com/office/powerpoint/2010/main" val="2732509103"/>
      </p:ext>
    </p:extLst>
  </p:cSld>
  <p:clrMapOvr>
    <a:masterClrMapping/>
  </p:clrMapOvr>
  <p:hf sldNum="0" hdr="0" ft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7157CC2-0FC8-4686-B024-99790E0F5162}" type="datetimeFigureOut">
              <a:rPr lang="en-US" smtClean="0"/>
              <a:t>8/1/2019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0" name="Freeform 11"/>
          <p:cNvSpPr/>
          <p:nvPr/>
        </p:nvSpPr>
        <p:spPr bwMode="auto">
          <a:xfrm flipV="1">
            <a:off x="44" y="533396"/>
            <a:ext cx="1018767" cy="381004"/>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00000000-1234-1234-1234-123412341234}" type="slidenum">
              <a:rPr lang="en" smtClean="0"/>
              <a:pPr/>
              <a:t>‹#›</a:t>
            </a:fld>
            <a:endParaRPr lang="en"/>
          </a:p>
        </p:txBody>
      </p:sp>
    </p:spTree>
    <p:extLst>
      <p:ext uri="{BB962C8B-B14F-4D97-AF65-F5344CB8AC3E}">
        <p14:creationId xmlns:p14="http://schemas.microsoft.com/office/powerpoint/2010/main" val="3532607275"/>
      </p:ext>
    </p:extLst>
  </p:cSld>
  <p:clrMapOvr>
    <a:masterClrMapping/>
  </p:clrMapOvr>
  <p:hf sldNum="0" hdr="0" ft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158901" y="470555"/>
            <a:ext cx="1242099" cy="3962863"/>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1456812" y="470555"/>
            <a:ext cx="3537261" cy="3962863"/>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6764DA5-CD3D-4590-A511-FCD3BC7A793E}" type="datetimeFigureOut">
              <a:rPr lang="en-US" smtClean="0"/>
              <a:t>8/1/2019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0" name="Freeform 11"/>
          <p:cNvSpPr/>
          <p:nvPr/>
        </p:nvSpPr>
        <p:spPr bwMode="auto">
          <a:xfrm flipV="1">
            <a:off x="44" y="533396"/>
            <a:ext cx="1018767" cy="381004"/>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00000000-1234-1234-1234-123412341234}" type="slidenum">
              <a:rPr lang="en" smtClean="0"/>
              <a:pPr/>
              <a:t>‹#›</a:t>
            </a:fld>
            <a:endParaRPr lang="en"/>
          </a:p>
        </p:txBody>
      </p:sp>
    </p:spTree>
    <p:extLst>
      <p:ext uri="{BB962C8B-B14F-4D97-AF65-F5344CB8AC3E}">
        <p14:creationId xmlns:p14="http://schemas.microsoft.com/office/powerpoint/2010/main" val="2007566476"/>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233775" y="445025"/>
            <a:ext cx="639045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233775" y="1152475"/>
            <a:ext cx="6390450" cy="3416400"/>
          </a:xfrm>
          <a:prstGeom prst="rect">
            <a:avLst/>
          </a:prstGeom>
        </p:spPr>
        <p:txBody>
          <a:bodyPr spcFirstLastPara="1" wrap="square" lIns="91425" tIns="91425" rIns="91425" bIns="91425" anchor="t" anchorCtr="0">
            <a:noAutofit/>
          </a:bodyPr>
          <a:lstStyle>
            <a:lvl1pPr marL="342900" lvl="0" indent="-257175">
              <a:spcBef>
                <a:spcPts val="0"/>
              </a:spcBef>
              <a:spcAft>
                <a:spcPts val="0"/>
              </a:spcAft>
              <a:buSzPts val="1800"/>
              <a:buChar char="●"/>
              <a:defRPr/>
            </a:lvl1pPr>
            <a:lvl2pPr marL="685800" lvl="1" indent="-238125">
              <a:spcBef>
                <a:spcPts val="1200"/>
              </a:spcBef>
              <a:spcAft>
                <a:spcPts val="0"/>
              </a:spcAft>
              <a:buSzPts val="1400"/>
              <a:buChar char="○"/>
              <a:defRPr/>
            </a:lvl2pPr>
            <a:lvl3pPr marL="1028700" lvl="2" indent="-238125">
              <a:spcBef>
                <a:spcPts val="1200"/>
              </a:spcBef>
              <a:spcAft>
                <a:spcPts val="0"/>
              </a:spcAft>
              <a:buSzPts val="1400"/>
              <a:buChar char="■"/>
              <a:defRPr/>
            </a:lvl3pPr>
            <a:lvl4pPr marL="1371600" lvl="3" indent="-238125">
              <a:spcBef>
                <a:spcPts val="1200"/>
              </a:spcBef>
              <a:spcAft>
                <a:spcPts val="0"/>
              </a:spcAft>
              <a:buSzPts val="1400"/>
              <a:buChar char="●"/>
              <a:defRPr/>
            </a:lvl4pPr>
            <a:lvl5pPr marL="1714500" lvl="4" indent="-238125">
              <a:spcBef>
                <a:spcPts val="1200"/>
              </a:spcBef>
              <a:spcAft>
                <a:spcPts val="0"/>
              </a:spcAft>
              <a:buSzPts val="1400"/>
              <a:buChar char="○"/>
              <a:defRPr/>
            </a:lvl5pPr>
            <a:lvl6pPr marL="2057400" lvl="5" indent="-238125">
              <a:spcBef>
                <a:spcPts val="1200"/>
              </a:spcBef>
              <a:spcAft>
                <a:spcPts val="0"/>
              </a:spcAft>
              <a:buSzPts val="1400"/>
              <a:buChar char="■"/>
              <a:defRPr/>
            </a:lvl6pPr>
            <a:lvl7pPr marL="2400300" lvl="6" indent="-238125">
              <a:spcBef>
                <a:spcPts val="1200"/>
              </a:spcBef>
              <a:spcAft>
                <a:spcPts val="0"/>
              </a:spcAft>
              <a:buSzPts val="1400"/>
              <a:buChar char="●"/>
              <a:defRPr/>
            </a:lvl7pPr>
            <a:lvl8pPr marL="2743200" lvl="7" indent="-238125">
              <a:spcBef>
                <a:spcPts val="1200"/>
              </a:spcBef>
              <a:spcAft>
                <a:spcPts val="0"/>
              </a:spcAft>
              <a:buSzPts val="1400"/>
              <a:buChar char="○"/>
              <a:defRPr/>
            </a:lvl8pPr>
            <a:lvl9pPr marL="3086100" lvl="8" indent="-238125">
              <a:spcBef>
                <a:spcPts val="1200"/>
              </a:spcBef>
              <a:spcAft>
                <a:spcPts val="1200"/>
              </a:spcAft>
              <a:buSzPts val="1400"/>
              <a:buChar char="■"/>
              <a:defRPr/>
            </a:lvl9pPr>
          </a:lstStyle>
          <a:p>
            <a:endParaRPr/>
          </a:p>
        </p:txBody>
      </p:sp>
      <p:sp>
        <p:nvSpPr>
          <p:cNvPr id="19" name="Google Shape;19;p4"/>
          <p:cNvSpPr txBox="1">
            <a:spLocks noGrp="1"/>
          </p:cNvSpPr>
          <p:nvPr>
            <p:ph type="sldNum" idx="12"/>
          </p:nvPr>
        </p:nvSpPr>
        <p:spPr>
          <a:xfrm>
            <a:off x="6354344" y="4663217"/>
            <a:ext cx="411525"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a:p>
        </p:txBody>
      </p:sp>
    </p:spTree>
    <p:extLst>
      <p:ext uri="{BB962C8B-B14F-4D97-AF65-F5344CB8AC3E}">
        <p14:creationId xmlns:p14="http://schemas.microsoft.com/office/powerpoint/2010/main" val="2658608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458901" y="468082"/>
            <a:ext cx="4941899" cy="960668"/>
          </a:xfrm>
        </p:spPr>
        <p:txBody>
          <a:bodyPr/>
          <a:lstStyle/>
          <a:p>
            <a:r>
              <a:rPr lang="en-US"/>
              <a:t>Click to edit Master title style</a:t>
            </a:r>
            <a:endParaRPr lang="en-US" dirty="0"/>
          </a:p>
        </p:txBody>
      </p:sp>
      <p:sp>
        <p:nvSpPr>
          <p:cNvPr id="3" name="Content Placeholder 2"/>
          <p:cNvSpPr>
            <a:spLocks noGrp="1"/>
          </p:cNvSpPr>
          <p:nvPr>
            <p:ph idx="1"/>
          </p:nvPr>
        </p:nvSpPr>
        <p:spPr>
          <a:xfrm>
            <a:off x="1456812" y="1600200"/>
            <a:ext cx="4943989" cy="2833217"/>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2F5661D-6934-4B32-B92C-470368BF1EC6}" type="datetimeFigureOut">
              <a:rPr lang="en-US" smtClean="0"/>
              <a:t>8/1/2019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0" name="Freeform 11"/>
          <p:cNvSpPr/>
          <p:nvPr/>
        </p:nvSpPr>
        <p:spPr bwMode="auto">
          <a:xfrm flipV="1">
            <a:off x="44" y="533396"/>
            <a:ext cx="1018767" cy="381004"/>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00000000-1234-1234-1234-123412341234}" type="slidenum">
              <a:rPr lang="en" smtClean="0"/>
              <a:pPr/>
              <a:t>‹#›</a:t>
            </a:fld>
            <a:endParaRPr lang="en"/>
          </a:p>
        </p:txBody>
      </p:sp>
    </p:spTree>
    <p:extLst>
      <p:ext uri="{BB962C8B-B14F-4D97-AF65-F5344CB8AC3E}">
        <p14:creationId xmlns:p14="http://schemas.microsoft.com/office/powerpoint/2010/main" val="1720219776"/>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6812" y="1555922"/>
            <a:ext cx="4943989" cy="1101600"/>
          </a:xfrm>
        </p:spPr>
        <p:txBody>
          <a:bodyPr anchor="b"/>
          <a:lstStyle>
            <a:lvl1pPr algn="l">
              <a:defRPr sz="3000" b="0" cap="none"/>
            </a:lvl1pPr>
          </a:lstStyle>
          <a:p>
            <a:r>
              <a:rPr lang="en-US"/>
              <a:t>Click to edit Master title style</a:t>
            </a:r>
            <a:endParaRPr lang="en-US" dirty="0"/>
          </a:p>
        </p:txBody>
      </p:sp>
      <p:sp>
        <p:nvSpPr>
          <p:cNvPr id="3" name="Text Placeholder 2"/>
          <p:cNvSpPr>
            <a:spLocks noGrp="1"/>
          </p:cNvSpPr>
          <p:nvPr>
            <p:ph type="body" idx="1"/>
          </p:nvPr>
        </p:nvSpPr>
        <p:spPr>
          <a:xfrm>
            <a:off x="1456812" y="2686050"/>
            <a:ext cx="4943989" cy="645300"/>
          </a:xfrm>
        </p:spPr>
        <p:txBody>
          <a:bodyPr anchor="t"/>
          <a:lstStyle>
            <a:lvl1pPr marL="0" indent="0" algn="l">
              <a:buNone/>
              <a:defRPr sz="1500">
                <a:solidFill>
                  <a:schemeClr val="tx1">
                    <a:lumMod val="65000"/>
                    <a:lumOff val="3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6F822A4-8DA6-4447-9B1F-C5DB58435268}" type="datetimeFigureOut">
              <a:rPr lang="en-US" smtClean="0"/>
              <a:t>8/1/2019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1" name="Freeform 11"/>
          <p:cNvSpPr/>
          <p:nvPr/>
        </p:nvSpPr>
        <p:spPr bwMode="auto">
          <a:xfrm flipV="1">
            <a:off x="44" y="2374896"/>
            <a:ext cx="1018767" cy="381004"/>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a:xfrm>
            <a:off x="383421" y="2433105"/>
            <a:ext cx="438734" cy="273844"/>
          </a:xfrm>
        </p:spPr>
        <p:txBody>
          <a:bodyPr/>
          <a:lstStyle/>
          <a:p>
            <a:fld id="{00000000-1234-1234-1234-123412341234}" type="slidenum">
              <a:rPr lang="en" smtClean="0"/>
              <a:pPr/>
              <a:t>‹#›</a:t>
            </a:fld>
            <a:endParaRPr lang="en"/>
          </a:p>
        </p:txBody>
      </p:sp>
    </p:spTree>
    <p:extLst>
      <p:ext uri="{BB962C8B-B14F-4D97-AF65-F5344CB8AC3E}">
        <p14:creationId xmlns:p14="http://schemas.microsoft.com/office/powerpoint/2010/main" val="4109214463"/>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456813" y="1602530"/>
            <a:ext cx="2398148" cy="2825548"/>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002981" y="1602530"/>
            <a:ext cx="2397820" cy="2825548"/>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548D31E-DCDA-41A7-9C67-C4B11B94D21D}" type="datetimeFigureOut">
              <a:rPr lang="en-US" smtClean="0"/>
              <a:t>8/1/2019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9" name="Freeform 11"/>
          <p:cNvSpPr/>
          <p:nvPr/>
        </p:nvSpPr>
        <p:spPr bwMode="auto">
          <a:xfrm flipV="1">
            <a:off x="44" y="533396"/>
            <a:ext cx="1018767" cy="381004"/>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10" name="Slide Number Placeholder 5"/>
          <p:cNvSpPr>
            <a:spLocks noGrp="1"/>
          </p:cNvSpPr>
          <p:nvPr>
            <p:ph type="sldNum" sz="quarter" idx="12"/>
          </p:nvPr>
        </p:nvSpPr>
        <p:spPr>
          <a:xfrm>
            <a:off x="383421" y="590838"/>
            <a:ext cx="438734" cy="273844"/>
          </a:xfrm>
        </p:spPr>
        <p:txBody>
          <a:bodyPr/>
          <a:lstStyle/>
          <a:p>
            <a:fld id="{00000000-1234-1234-1234-123412341234}" type="slidenum">
              <a:rPr lang="en" smtClean="0"/>
              <a:pPr/>
              <a:t>‹#›</a:t>
            </a:fld>
            <a:endParaRPr lang="en"/>
          </a:p>
        </p:txBody>
      </p:sp>
    </p:spTree>
    <p:extLst>
      <p:ext uri="{BB962C8B-B14F-4D97-AF65-F5344CB8AC3E}">
        <p14:creationId xmlns:p14="http://schemas.microsoft.com/office/powerpoint/2010/main" val="1170086504"/>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699014" y="1669969"/>
            <a:ext cx="2155947" cy="432197"/>
          </a:xfrm>
        </p:spPr>
        <p:txBody>
          <a:bodyPr anchor="b">
            <a:noAutofit/>
          </a:bodyPr>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p:cNvSpPr>
            <a:spLocks noGrp="1"/>
          </p:cNvSpPr>
          <p:nvPr>
            <p:ph sz="half" idx="2"/>
          </p:nvPr>
        </p:nvSpPr>
        <p:spPr>
          <a:xfrm>
            <a:off x="1456811" y="2102167"/>
            <a:ext cx="2398149" cy="232927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242116" y="1667548"/>
            <a:ext cx="2154929" cy="432197"/>
          </a:xfrm>
        </p:spPr>
        <p:txBody>
          <a:bodyPr anchor="b">
            <a:noAutofit/>
          </a:bodyPr>
          <a:lstStyle>
            <a:lvl1pPr marL="0" indent="0">
              <a:buNone/>
              <a:defRPr sz="18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p:cNvSpPr>
            <a:spLocks noGrp="1"/>
          </p:cNvSpPr>
          <p:nvPr>
            <p:ph sz="quarter" idx="4"/>
          </p:nvPr>
        </p:nvSpPr>
        <p:spPr>
          <a:xfrm>
            <a:off x="4000286" y="2099746"/>
            <a:ext cx="2396760" cy="232927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B3762C0-B258-48F1-ADE6-176B4174CCDD}" type="datetimeFigureOut">
              <a:rPr lang="en-US" smtClean="0"/>
              <a:t>8/1/2019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11" name="Freeform 11"/>
          <p:cNvSpPr/>
          <p:nvPr/>
        </p:nvSpPr>
        <p:spPr bwMode="auto">
          <a:xfrm flipV="1">
            <a:off x="44" y="533396"/>
            <a:ext cx="1018767" cy="381004"/>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12" name="Slide Number Placeholder 5"/>
          <p:cNvSpPr>
            <a:spLocks noGrp="1"/>
          </p:cNvSpPr>
          <p:nvPr>
            <p:ph type="sldNum" sz="quarter" idx="12"/>
          </p:nvPr>
        </p:nvSpPr>
        <p:spPr>
          <a:xfrm>
            <a:off x="383421" y="590838"/>
            <a:ext cx="438734" cy="273844"/>
          </a:xfrm>
        </p:spPr>
        <p:txBody>
          <a:bodyPr/>
          <a:lstStyle/>
          <a:p>
            <a:fld id="{00000000-1234-1234-1234-123412341234}" type="slidenum">
              <a:rPr lang="en" smtClean="0"/>
              <a:pPr/>
              <a:t>‹#›</a:t>
            </a:fld>
            <a:endParaRPr lang="en"/>
          </a:p>
        </p:txBody>
      </p:sp>
    </p:spTree>
    <p:extLst>
      <p:ext uri="{BB962C8B-B14F-4D97-AF65-F5344CB8AC3E}">
        <p14:creationId xmlns:p14="http://schemas.microsoft.com/office/powerpoint/2010/main" val="196011292"/>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458900" y="468082"/>
            <a:ext cx="4941900" cy="960668"/>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77919A6-33EB-49BD-A62F-1FA56B9F9712}" type="datetimeFigureOut">
              <a:rPr lang="en-US" smtClean="0"/>
              <a:t>8/1/2019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8" name="Freeform 11"/>
          <p:cNvSpPr/>
          <p:nvPr/>
        </p:nvSpPr>
        <p:spPr bwMode="auto">
          <a:xfrm flipV="1">
            <a:off x="44" y="533396"/>
            <a:ext cx="1018767" cy="381004"/>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00000000-1234-1234-1234-123412341234}" type="slidenum">
              <a:rPr lang="en" smtClean="0"/>
              <a:pPr/>
              <a:t>‹#›</a:t>
            </a:fld>
            <a:endParaRPr lang="en"/>
          </a:p>
        </p:txBody>
      </p:sp>
    </p:spTree>
    <p:extLst>
      <p:ext uri="{BB962C8B-B14F-4D97-AF65-F5344CB8AC3E}">
        <p14:creationId xmlns:p14="http://schemas.microsoft.com/office/powerpoint/2010/main" val="606350875"/>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A4E7D1B-D673-4CF6-8672-009D42ABD2A0}" type="datetimeFigureOut">
              <a:rPr lang="en-US" smtClean="0"/>
              <a:t>8/1/2019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6" name="Freeform 11"/>
          <p:cNvSpPr/>
          <p:nvPr/>
        </p:nvSpPr>
        <p:spPr bwMode="auto">
          <a:xfrm flipV="1">
            <a:off x="44" y="533396"/>
            <a:ext cx="1018767" cy="381004"/>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00000000-1234-1234-1234-123412341234}" type="slidenum">
              <a:rPr lang="en" smtClean="0"/>
              <a:pPr/>
              <a:t>‹#›</a:t>
            </a:fld>
            <a:endParaRPr lang="en"/>
          </a:p>
        </p:txBody>
      </p:sp>
    </p:spTree>
    <p:extLst>
      <p:ext uri="{BB962C8B-B14F-4D97-AF65-F5344CB8AC3E}">
        <p14:creationId xmlns:p14="http://schemas.microsoft.com/office/powerpoint/2010/main" val="8164693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56811" y="334566"/>
            <a:ext cx="1972188" cy="732234"/>
          </a:xfrm>
        </p:spPr>
        <p:txBody>
          <a:bodyPr anchor="b"/>
          <a:lstStyle>
            <a:lvl1pPr algn="l">
              <a:defRPr sz="1500" b="0"/>
            </a:lvl1pPr>
          </a:lstStyle>
          <a:p>
            <a:r>
              <a:rPr lang="en-US"/>
              <a:t>Click to edit Master title style</a:t>
            </a:r>
            <a:endParaRPr lang="en-US" dirty="0"/>
          </a:p>
        </p:txBody>
      </p:sp>
      <p:sp>
        <p:nvSpPr>
          <p:cNvPr id="3" name="Content Placeholder 2"/>
          <p:cNvSpPr>
            <a:spLocks noGrp="1"/>
          </p:cNvSpPr>
          <p:nvPr>
            <p:ph idx="1"/>
          </p:nvPr>
        </p:nvSpPr>
        <p:spPr>
          <a:xfrm>
            <a:off x="3557620" y="334567"/>
            <a:ext cx="2843180" cy="4061222"/>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56811" y="1198960"/>
            <a:ext cx="1972188" cy="319682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Edit Master text styles</a:t>
            </a:r>
          </a:p>
        </p:txBody>
      </p:sp>
      <p:sp>
        <p:nvSpPr>
          <p:cNvPr id="5" name="Date Placeholder 4"/>
          <p:cNvSpPr>
            <a:spLocks noGrp="1"/>
          </p:cNvSpPr>
          <p:nvPr>
            <p:ph type="dt" sz="half" idx="10"/>
          </p:nvPr>
        </p:nvSpPr>
        <p:spPr/>
        <p:txBody>
          <a:bodyPr/>
          <a:lstStyle/>
          <a:p>
            <a:fld id="{DA16AA21-1863-4931-97CB-99D0A168701B}" type="datetimeFigureOut">
              <a:rPr lang="en-US" smtClean="0"/>
              <a:t>8/1/2019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4" y="533396"/>
            <a:ext cx="1018767" cy="381004"/>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00000000-1234-1234-1234-123412341234}" type="slidenum">
              <a:rPr lang="en" smtClean="0"/>
              <a:pPr/>
              <a:t>‹#›</a:t>
            </a:fld>
            <a:endParaRPr lang="en"/>
          </a:p>
        </p:txBody>
      </p:sp>
    </p:spTree>
    <p:extLst>
      <p:ext uri="{BB962C8B-B14F-4D97-AF65-F5344CB8AC3E}">
        <p14:creationId xmlns:p14="http://schemas.microsoft.com/office/powerpoint/2010/main" val="315669125"/>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56812" y="3600450"/>
            <a:ext cx="4943989" cy="425054"/>
          </a:xfrm>
        </p:spPr>
        <p:txBody>
          <a:bodyPr anchor="b">
            <a:normAutofit/>
          </a:bodyPr>
          <a:lstStyle>
            <a:lvl1pPr algn="l">
              <a:defRPr sz="18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456812" y="476224"/>
            <a:ext cx="4943989" cy="2891228"/>
          </a:xfrm>
        </p:spPr>
        <p:txBody>
          <a:bodyPr anchor="t">
            <a:normAutofit/>
          </a:bodyPr>
          <a:lstStyle>
            <a:lvl1pPr marL="0" indent="0" algn="ctr">
              <a:buNone/>
              <a:defRPr sz="1200"/>
            </a:lvl1pPr>
            <a:lvl2pPr marL="342900" indent="0">
              <a:buNone/>
              <a:defRPr sz="1200"/>
            </a:lvl2pPr>
            <a:lvl3pPr marL="685800" indent="0">
              <a:buNone/>
              <a:defRPr sz="1200"/>
            </a:lvl3pPr>
            <a:lvl4pPr marL="1028700" indent="0">
              <a:buNone/>
              <a:defRPr sz="1200"/>
            </a:lvl4pPr>
            <a:lvl5pPr marL="1371600" indent="0">
              <a:buNone/>
              <a:defRPr sz="1200"/>
            </a:lvl5pPr>
            <a:lvl6pPr marL="1714500" indent="0">
              <a:buNone/>
              <a:defRPr sz="1200"/>
            </a:lvl6pPr>
            <a:lvl7pPr marL="2057400" indent="0">
              <a:buNone/>
              <a:defRPr sz="1200"/>
            </a:lvl7pPr>
            <a:lvl8pPr marL="2400300" indent="0">
              <a:buNone/>
              <a:defRPr sz="1200"/>
            </a:lvl8pPr>
            <a:lvl9pPr marL="2743200" indent="0">
              <a:buNone/>
              <a:defRPr sz="1200"/>
            </a:lvl9pPr>
          </a:lstStyle>
          <a:p>
            <a:r>
              <a:rPr lang="en-US"/>
              <a:t>Click icon to add picture</a:t>
            </a:r>
            <a:endParaRPr lang="en-US" dirty="0"/>
          </a:p>
        </p:txBody>
      </p:sp>
      <p:sp>
        <p:nvSpPr>
          <p:cNvPr id="4" name="Text Placeholder 3"/>
          <p:cNvSpPr>
            <a:spLocks noGrp="1"/>
          </p:cNvSpPr>
          <p:nvPr>
            <p:ph type="body" sz="half" idx="2"/>
          </p:nvPr>
        </p:nvSpPr>
        <p:spPr>
          <a:xfrm>
            <a:off x="1456812" y="4025504"/>
            <a:ext cx="4943989" cy="370284"/>
          </a:xfrm>
        </p:spPr>
        <p:txBody>
          <a:bodyPr>
            <a:normAutofit/>
          </a:bodyPr>
          <a:lstStyle>
            <a:lvl1pPr marL="0" indent="0">
              <a:buNone/>
              <a:defRPr sz="90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Edit Master text styles</a:t>
            </a:r>
          </a:p>
        </p:txBody>
      </p:sp>
      <p:sp>
        <p:nvSpPr>
          <p:cNvPr id="5" name="Date Placeholder 4"/>
          <p:cNvSpPr>
            <a:spLocks noGrp="1"/>
          </p:cNvSpPr>
          <p:nvPr>
            <p:ph type="dt" sz="half" idx="10"/>
          </p:nvPr>
        </p:nvSpPr>
        <p:spPr/>
        <p:txBody>
          <a:bodyPr/>
          <a:lstStyle/>
          <a:p>
            <a:fld id="{3772C379-9A7C-4C87-A116-CBE9F58B04C5}" type="datetimeFigureOut">
              <a:rPr lang="en-US" smtClean="0"/>
              <a:t>8/1/2019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0" name="Freeform 11"/>
          <p:cNvSpPr/>
          <p:nvPr/>
        </p:nvSpPr>
        <p:spPr bwMode="auto">
          <a:xfrm flipV="1">
            <a:off x="44" y="3682995"/>
            <a:ext cx="1018767" cy="381004"/>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383421" y="3737316"/>
            <a:ext cx="438734" cy="273844"/>
          </a:xfrm>
        </p:spPr>
        <p:txBody>
          <a:bodyPr/>
          <a:lstStyle/>
          <a:p>
            <a:fld id="{00000000-1234-1234-1234-123412341234}" type="slidenum">
              <a:rPr lang="en" smtClean="0"/>
              <a:pPr/>
              <a:t>‹#›</a:t>
            </a:fld>
            <a:endParaRPr lang="en"/>
          </a:p>
        </p:txBody>
      </p:sp>
    </p:spTree>
    <p:extLst>
      <p:ext uri="{BB962C8B-B14F-4D97-AF65-F5344CB8AC3E}">
        <p14:creationId xmlns:p14="http://schemas.microsoft.com/office/powerpoint/2010/main" val="2689703651"/>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36" name="Group 35"/>
          <p:cNvGrpSpPr/>
          <p:nvPr/>
        </p:nvGrpSpPr>
        <p:grpSpPr>
          <a:xfrm>
            <a:off x="1" y="171450"/>
            <a:ext cx="1485900" cy="4978971"/>
            <a:chOff x="2487613" y="285750"/>
            <a:chExt cx="2428875" cy="5654676"/>
          </a:xfrm>
        </p:grpSpPr>
        <p:sp>
          <p:nvSpPr>
            <p:cNvPr id="37"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38"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39"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40"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41"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42"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43"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44"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45"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46"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47"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48"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49" name="Group 48"/>
          <p:cNvGrpSpPr/>
          <p:nvPr/>
        </p:nvGrpSpPr>
        <p:grpSpPr>
          <a:xfrm>
            <a:off x="15316" y="214"/>
            <a:ext cx="1464204" cy="5139726"/>
            <a:chOff x="6627813" y="195717"/>
            <a:chExt cx="1952625" cy="5678034"/>
          </a:xfrm>
        </p:grpSpPr>
        <p:sp>
          <p:nvSpPr>
            <p:cNvPr id="50" name="Freeform 27"/>
            <p:cNvSpPr/>
            <p:nvPr/>
          </p:nvSpPr>
          <p:spPr bwMode="auto">
            <a:xfrm>
              <a:off x="6627813" y="195717"/>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51"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52"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53"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54"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55"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56"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57"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58"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59"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60"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61"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62" name="Rectangle 61"/>
          <p:cNvSpPr/>
          <p:nvPr/>
        </p:nvSpPr>
        <p:spPr>
          <a:xfrm>
            <a:off x="0" y="0"/>
            <a:ext cx="137160" cy="51435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1458900" y="468082"/>
            <a:ext cx="4941900" cy="960668"/>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6812" y="1600200"/>
            <a:ext cx="4943989" cy="291465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829300" y="4601317"/>
            <a:ext cx="574785" cy="277628"/>
          </a:xfrm>
          <a:prstGeom prst="rect">
            <a:avLst/>
          </a:prstGeom>
        </p:spPr>
        <p:txBody>
          <a:bodyPr vert="horz" lIns="91440" tIns="45720" rIns="91440" bIns="45720" rtlCol="0" anchor="ctr"/>
          <a:lstStyle>
            <a:lvl1pPr algn="r">
              <a:defRPr sz="675">
                <a:solidFill>
                  <a:schemeClr val="tx1">
                    <a:tint val="75000"/>
                  </a:schemeClr>
                </a:solidFill>
              </a:defRPr>
            </a:lvl1pPr>
          </a:lstStyle>
          <a:p>
            <a:fld id="{8664C608-40B1-4030-A28D-5B74BC98ADCE}" type="datetimeFigureOut">
              <a:rPr lang="en-US" smtClean="0"/>
              <a:t>8/1/2019</a:t>
            </a:fld>
            <a:endParaRPr lang="en-US" dirty="0"/>
          </a:p>
        </p:txBody>
      </p:sp>
      <p:sp>
        <p:nvSpPr>
          <p:cNvPr id="5" name="Footer Placeholder 4"/>
          <p:cNvSpPr>
            <a:spLocks noGrp="1"/>
          </p:cNvSpPr>
          <p:nvPr>
            <p:ph type="ftr" sz="quarter" idx="3"/>
          </p:nvPr>
        </p:nvSpPr>
        <p:spPr>
          <a:xfrm>
            <a:off x="1456811" y="4601857"/>
            <a:ext cx="4287366" cy="273844"/>
          </a:xfrm>
          <a:prstGeom prst="rect">
            <a:avLst/>
          </a:prstGeom>
        </p:spPr>
        <p:txBody>
          <a:bodyPr vert="horz" lIns="91440" tIns="45720" rIns="91440" bIns="45720" rtlCol="0" anchor="ctr"/>
          <a:lstStyle>
            <a:lvl1pPr algn="l">
              <a:defRPr sz="675">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bwMode="gray">
          <a:xfrm>
            <a:off x="383421" y="590838"/>
            <a:ext cx="438734" cy="273844"/>
          </a:xfrm>
          <a:prstGeom prst="rect">
            <a:avLst/>
          </a:prstGeom>
        </p:spPr>
        <p:txBody>
          <a:bodyPr vert="horz" lIns="91440" tIns="45720" rIns="91440" bIns="45720" rtlCol="0" anchor="ctr"/>
          <a:lstStyle>
            <a:lvl1pPr algn="r">
              <a:defRPr sz="1500">
                <a:solidFill>
                  <a:srgbClr val="FEFFFF"/>
                </a:solidFill>
              </a:defRPr>
            </a:lvl1pPr>
          </a:lstStyle>
          <a:p>
            <a:fld id="{00000000-1234-1234-1234-123412341234}" type="slidenum">
              <a:rPr lang="en" smtClean="0"/>
              <a:pPr/>
              <a:t>‹#›</a:t>
            </a:fld>
            <a:endParaRPr lang="en"/>
          </a:p>
        </p:txBody>
      </p:sp>
    </p:spTree>
    <p:extLst>
      <p:ext uri="{BB962C8B-B14F-4D97-AF65-F5344CB8AC3E}">
        <p14:creationId xmlns:p14="http://schemas.microsoft.com/office/powerpoint/2010/main" val="1592417076"/>
      </p:ext>
    </p:extLst>
  </p:cSld>
  <p:clrMap bg1="lt1" tx1="dk1" bg2="lt2" tx2="dk2" accent1="accent1" accent2="accent2" accent3="accent3" accent4="accent4" accent5="accent5" accent6="accent6" hlink="hlink" folHlink="folHlink"/>
  <p:sldLayoutIdLst>
    <p:sldLayoutId id="2147483839" r:id="rId1"/>
    <p:sldLayoutId id="2147483840" r:id="rId2"/>
    <p:sldLayoutId id="2147483841" r:id="rId3"/>
    <p:sldLayoutId id="2147483842" r:id="rId4"/>
    <p:sldLayoutId id="2147483843" r:id="rId5"/>
    <p:sldLayoutId id="2147483844" r:id="rId6"/>
    <p:sldLayoutId id="2147483845" r:id="rId7"/>
    <p:sldLayoutId id="2147483846" r:id="rId8"/>
    <p:sldLayoutId id="2147483847" r:id="rId9"/>
    <p:sldLayoutId id="2147483848" r:id="rId10"/>
    <p:sldLayoutId id="2147483849" r:id="rId11"/>
    <p:sldLayoutId id="2147483850" r:id="rId12"/>
    <p:sldLayoutId id="2147483851" r:id="rId13"/>
    <p:sldLayoutId id="2147483852" r:id="rId14"/>
    <p:sldLayoutId id="2147483853" r:id="rId15"/>
    <p:sldLayoutId id="2147483854" r:id="rId16"/>
    <p:sldLayoutId id="2147483855" r:id="rId17"/>
  </p:sldLayoutIdLst>
  <p:hf sldNum="0" hdr="0" ftr="0" dt="0"/>
  <p:txStyles>
    <p:titleStyle>
      <a:lvl1pPr algn="l" defTabSz="342900" rtl="0" eaLnBrk="1" latinLnBrk="0" hangingPunct="1">
        <a:spcBef>
          <a:spcPct val="0"/>
        </a:spcBef>
        <a:buNone/>
        <a:defRPr sz="27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57175" indent="-257175" algn="l" defTabSz="342900" rtl="0" eaLnBrk="1" latinLnBrk="0" hangingPunct="1">
        <a:spcBef>
          <a:spcPts val="750"/>
        </a:spcBef>
        <a:spcAft>
          <a:spcPts val="0"/>
        </a:spcAft>
        <a:buClr>
          <a:schemeClr val="accent1"/>
        </a:buClr>
        <a:buFont typeface="Wingdings 3" charset="2"/>
        <a:buChar char=""/>
        <a:defRPr sz="1350" kern="1200">
          <a:solidFill>
            <a:schemeClr val="tx1">
              <a:lumMod val="75000"/>
              <a:lumOff val="25000"/>
            </a:schemeClr>
          </a:solidFill>
          <a:latin typeface="+mn-lt"/>
          <a:ea typeface="+mn-ea"/>
          <a:cs typeface="+mn-cs"/>
        </a:defRPr>
      </a:lvl1pPr>
      <a:lvl2pPr marL="557213" indent="-214313" algn="l" defTabSz="342900" rtl="0" eaLnBrk="1" latinLnBrk="0" hangingPunct="1">
        <a:spcBef>
          <a:spcPts val="75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2pPr>
      <a:lvl3pPr marL="857250" indent="-171450" algn="l" defTabSz="342900" rtl="0" eaLnBrk="1" latinLnBrk="0" hangingPunct="1">
        <a:spcBef>
          <a:spcPts val="750"/>
        </a:spcBef>
        <a:spcAft>
          <a:spcPts val="0"/>
        </a:spcAft>
        <a:buClr>
          <a:schemeClr val="accent1"/>
        </a:buClr>
        <a:buFont typeface="Wingdings 3" charset="2"/>
        <a:buChar char=""/>
        <a:defRPr sz="1050" kern="1200">
          <a:solidFill>
            <a:schemeClr val="tx1">
              <a:lumMod val="75000"/>
              <a:lumOff val="25000"/>
            </a:schemeClr>
          </a:solidFill>
          <a:latin typeface="+mn-lt"/>
          <a:ea typeface="+mn-ea"/>
          <a:cs typeface="+mn-cs"/>
        </a:defRPr>
      </a:lvl3pPr>
      <a:lvl4pPr marL="12001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4pPr>
      <a:lvl5pPr marL="15430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5pPr>
      <a:lvl6pPr marL="18859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6pPr>
      <a:lvl7pPr marL="22288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7pPr>
      <a:lvl8pPr marL="25717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8pPr>
      <a:lvl9pPr marL="2914650" indent="-171450" algn="l" defTabSz="342900" rtl="0" eaLnBrk="1" latinLnBrk="0" hangingPunct="1">
        <a:spcBef>
          <a:spcPts val="750"/>
        </a:spcBef>
        <a:spcAft>
          <a:spcPts val="0"/>
        </a:spcAft>
        <a:buClr>
          <a:schemeClr val="accent1"/>
        </a:buClr>
        <a:buFont typeface="Wingdings 3" charset="2"/>
        <a:buChar char=""/>
        <a:defRPr sz="900" kern="1200">
          <a:solidFill>
            <a:schemeClr val="tx1">
              <a:lumMod val="75000"/>
              <a:lumOff val="25000"/>
            </a:schemeClr>
          </a:solidFill>
          <a:latin typeface="+mn-lt"/>
          <a:ea typeface="+mn-ea"/>
          <a:cs typeface="+mn-cs"/>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0.xml"/><Relationship Id="rId1" Type="http://schemas.openxmlformats.org/officeDocument/2006/relationships/slideLayout" Target="../slideLayouts/slideLayout17.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7.xml"/></Relationships>
</file>

<file path=ppt/slides/_rels/slide18.xml.rels><?xml version="1.0" encoding="UTF-8" standalone="yes"?>
<Relationships xmlns="http://schemas.openxmlformats.org/package/2006/relationships"><Relationship Id="rId3" Type="http://schemas.openxmlformats.org/officeDocument/2006/relationships/hyperlink" Target="http://52.187.204.123/" TargetMode="External"/><Relationship Id="rId2" Type="http://schemas.openxmlformats.org/officeDocument/2006/relationships/notesSlide" Target="../notesSlides/notesSlide17.xml"/><Relationship Id="rId1" Type="http://schemas.openxmlformats.org/officeDocument/2006/relationships/slideLayout" Target="../slideLayouts/slideLayout17.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jp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7.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7.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7.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3" Type="http://schemas.openxmlformats.org/officeDocument/2006/relationships/image" Target="../media/image9.webp"/><Relationship Id="rId2" Type="http://schemas.openxmlformats.org/officeDocument/2006/relationships/notesSlide" Target="../notesSlides/notesSlide8.xml"/><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5" name="Google Shape;55;p13"/>
          <p:cNvSpPr txBox="1">
            <a:spLocks noGrp="1"/>
          </p:cNvSpPr>
          <p:nvPr>
            <p:ph type="subTitle" idx="1"/>
          </p:nvPr>
        </p:nvSpPr>
        <p:spPr>
          <a:prstGeom prst="rect">
            <a:avLst/>
          </a:prstGeom>
        </p:spPr>
        <p:txBody>
          <a:bodyPr spcFirstLastPara="1" vert="horz" wrap="square" lIns="68569" tIns="68569" rIns="68569" bIns="68569" rtlCol="0" anchor="t" anchorCtr="0">
            <a:noAutofit/>
          </a:bodyPr>
          <a:lstStyle/>
          <a:p>
            <a:pPr algn="ctr">
              <a:spcBef>
                <a:spcPts val="0"/>
              </a:spcBef>
            </a:pPr>
            <a:endParaRPr dirty="0"/>
          </a:p>
        </p:txBody>
      </p:sp>
      <p:pic>
        <p:nvPicPr>
          <p:cNvPr id="3" name="Picture 2">
            <a:extLst>
              <a:ext uri="{FF2B5EF4-FFF2-40B4-BE49-F238E27FC236}">
                <a16:creationId xmlns:a16="http://schemas.microsoft.com/office/drawing/2014/main" id="{8D4D32C4-6466-4A1B-A3A7-8B35D8D50B82}"/>
              </a:ext>
            </a:extLst>
          </p:cNvPr>
          <p:cNvPicPr>
            <a:picLocks noChangeAspect="1"/>
          </p:cNvPicPr>
          <p:nvPr/>
        </p:nvPicPr>
        <p:blipFill>
          <a:blip r:embed="rId3"/>
          <a:stretch>
            <a:fillRect/>
          </a:stretch>
        </p:blipFill>
        <p:spPr>
          <a:xfrm>
            <a:off x="-1" y="221954"/>
            <a:ext cx="6858001" cy="4699591"/>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27"/>
          <p:cNvSpPr txBox="1">
            <a:spLocks noGrp="1"/>
          </p:cNvSpPr>
          <p:nvPr>
            <p:ph type="title"/>
          </p:nvPr>
        </p:nvSpPr>
        <p:spPr>
          <a:prstGeom prst="rect">
            <a:avLst/>
          </a:prstGeom>
        </p:spPr>
        <p:txBody>
          <a:bodyPr spcFirstLastPara="1" vert="horz" wrap="square" lIns="68569" tIns="68569" rIns="68569" bIns="68569" rtlCol="0" anchor="t" anchorCtr="0">
            <a:noAutofit/>
          </a:bodyPr>
          <a:lstStyle/>
          <a:p>
            <a:r>
              <a:rPr lang="en"/>
              <a:t>Why Python in GDS?</a:t>
            </a:r>
            <a:endParaRPr/>
          </a:p>
        </p:txBody>
      </p:sp>
      <p:pic>
        <p:nvPicPr>
          <p:cNvPr id="145" name="Google Shape;145;p27"/>
          <p:cNvPicPr preferRelativeResize="0"/>
          <p:nvPr/>
        </p:nvPicPr>
        <p:blipFill>
          <a:blip r:embed="rId3">
            <a:alphaModFix/>
          </a:blip>
          <a:stretch>
            <a:fillRect/>
          </a:stretch>
        </p:blipFill>
        <p:spPr>
          <a:xfrm>
            <a:off x="1108445" y="1406232"/>
            <a:ext cx="5334886" cy="3032530"/>
          </a:xfrm>
          <a:prstGeom prst="rect">
            <a:avLst/>
          </a:prstGeom>
          <a:noFill/>
          <a:ln>
            <a:noFill/>
          </a:ln>
        </p:spPr>
      </p:pic>
    </p:spTree>
    <p:extLst>
      <p:ext uri="{BB962C8B-B14F-4D97-AF65-F5344CB8AC3E}">
        <p14:creationId xmlns:p14="http://schemas.microsoft.com/office/powerpoint/2010/main" val="11176194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20"/>
          <p:cNvSpPr txBox="1">
            <a:spLocks noGrp="1"/>
          </p:cNvSpPr>
          <p:nvPr>
            <p:ph type="title"/>
          </p:nvPr>
        </p:nvSpPr>
        <p:spPr>
          <a:prstGeom prst="rect">
            <a:avLst/>
          </a:prstGeom>
        </p:spPr>
        <p:txBody>
          <a:bodyPr spcFirstLastPara="1" vert="horz" wrap="square" lIns="68569" tIns="68569" rIns="68569" bIns="68569" rtlCol="0" anchor="t" anchorCtr="0">
            <a:noAutofit/>
          </a:bodyPr>
          <a:lstStyle/>
          <a:p>
            <a:r>
              <a:rPr lang="en"/>
              <a:t>GDS Workflow</a:t>
            </a:r>
            <a:endParaRPr/>
          </a:p>
        </p:txBody>
      </p:sp>
      <p:graphicFrame>
        <p:nvGraphicFramePr>
          <p:cNvPr id="2" name="Diagram 1">
            <a:extLst>
              <a:ext uri="{FF2B5EF4-FFF2-40B4-BE49-F238E27FC236}">
                <a16:creationId xmlns:a16="http://schemas.microsoft.com/office/drawing/2014/main" id="{F3DC58C8-53E8-48F5-BC60-FE836DC16CDA}"/>
              </a:ext>
            </a:extLst>
          </p:cNvPr>
          <p:cNvGraphicFramePr/>
          <p:nvPr>
            <p:extLst>
              <p:ext uri="{D42A27DB-BD31-4B8C-83A1-F6EECF244321}">
                <p14:modId xmlns:p14="http://schemas.microsoft.com/office/powerpoint/2010/main" val="1109529210"/>
              </p:ext>
            </p:extLst>
          </p:nvPr>
        </p:nvGraphicFramePr>
        <p:xfrm>
          <a:off x="582133" y="888261"/>
          <a:ext cx="5693734" cy="353255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1"/>
          <p:cNvSpPr txBox="1">
            <a:spLocks noGrp="1"/>
          </p:cNvSpPr>
          <p:nvPr>
            <p:ph type="title"/>
          </p:nvPr>
        </p:nvSpPr>
        <p:spPr>
          <a:prstGeom prst="rect">
            <a:avLst/>
          </a:prstGeom>
        </p:spPr>
        <p:txBody>
          <a:bodyPr spcFirstLastPara="1" vert="horz" wrap="square" lIns="68569" tIns="68569" rIns="68569" bIns="68569" rtlCol="0" anchor="t" anchorCtr="0">
            <a:noAutofit/>
          </a:bodyPr>
          <a:lstStyle/>
          <a:p>
            <a:r>
              <a:rPr lang="en"/>
              <a:t>GDS Workflow - Hypothesis</a:t>
            </a:r>
            <a:endParaRPr/>
          </a:p>
        </p:txBody>
      </p:sp>
      <p:sp>
        <p:nvSpPr>
          <p:cNvPr id="108" name="Google Shape;108;p21"/>
          <p:cNvSpPr txBox="1">
            <a:spLocks noGrp="1"/>
          </p:cNvSpPr>
          <p:nvPr>
            <p:ph type="body" idx="1"/>
          </p:nvPr>
        </p:nvSpPr>
        <p:spPr>
          <a:prstGeom prst="rect">
            <a:avLst/>
          </a:prstGeom>
        </p:spPr>
        <p:txBody>
          <a:bodyPr spcFirstLastPara="1" vert="horz" wrap="square" lIns="68569" tIns="68569" rIns="68569" bIns="68569" rtlCol="0" anchor="t" anchorCtr="0">
            <a:noAutofit/>
          </a:bodyPr>
          <a:lstStyle/>
          <a:p>
            <a:r>
              <a:rPr lang="en" sz="1650" dirty="0"/>
              <a:t>What are the problems that you are trying to solve?</a:t>
            </a:r>
            <a:endParaRPr sz="1650" dirty="0"/>
          </a:p>
          <a:p>
            <a:r>
              <a:rPr lang="en" sz="1650" dirty="0"/>
              <a:t>Who are your stakeholders/users?</a:t>
            </a:r>
            <a:endParaRPr sz="1650" dirty="0"/>
          </a:p>
          <a:p>
            <a:r>
              <a:rPr lang="en" sz="1650" dirty="0"/>
              <a:t>What is the end product?</a:t>
            </a:r>
            <a:endParaRPr sz="1650" dirty="0"/>
          </a:p>
          <a:p>
            <a:r>
              <a:rPr lang="en" sz="1650" dirty="0"/>
              <a:t>What is the value of my solution?</a:t>
            </a:r>
            <a:endParaRPr sz="165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2"/>
          <p:cNvSpPr txBox="1">
            <a:spLocks noGrp="1"/>
          </p:cNvSpPr>
          <p:nvPr>
            <p:ph type="title"/>
          </p:nvPr>
        </p:nvSpPr>
        <p:spPr>
          <a:prstGeom prst="rect">
            <a:avLst/>
          </a:prstGeom>
        </p:spPr>
        <p:txBody>
          <a:bodyPr spcFirstLastPara="1" vert="horz" wrap="square" lIns="68569" tIns="68569" rIns="68569" bIns="68569" rtlCol="0" anchor="t" anchorCtr="0">
            <a:noAutofit/>
          </a:bodyPr>
          <a:lstStyle/>
          <a:p>
            <a:r>
              <a:rPr lang="en"/>
              <a:t>GDS Workflow - Data Acquisition</a:t>
            </a:r>
            <a:endParaRPr/>
          </a:p>
        </p:txBody>
      </p:sp>
      <p:sp>
        <p:nvSpPr>
          <p:cNvPr id="114" name="Google Shape;114;p22"/>
          <p:cNvSpPr txBox="1">
            <a:spLocks noGrp="1"/>
          </p:cNvSpPr>
          <p:nvPr>
            <p:ph type="body" idx="1"/>
          </p:nvPr>
        </p:nvSpPr>
        <p:spPr>
          <a:prstGeom prst="rect">
            <a:avLst/>
          </a:prstGeom>
        </p:spPr>
        <p:txBody>
          <a:bodyPr spcFirstLastPara="1" vert="horz" wrap="square" lIns="68569" tIns="68569" rIns="68569" bIns="68569" rtlCol="0" anchor="t" anchorCtr="0">
            <a:noAutofit/>
          </a:bodyPr>
          <a:lstStyle/>
          <a:p>
            <a:r>
              <a:rPr lang="en" sz="1650" dirty="0"/>
              <a:t>What type of data should I acquire? </a:t>
            </a:r>
          </a:p>
          <a:p>
            <a:r>
              <a:rPr lang="en" sz="1650" dirty="0"/>
              <a:t>What type of data do I have?</a:t>
            </a:r>
            <a:endParaRPr sz="1650" dirty="0"/>
          </a:p>
          <a:p>
            <a:r>
              <a:rPr lang="en" sz="1650" dirty="0"/>
              <a:t>Where is my data source? </a:t>
            </a:r>
            <a:r>
              <a:rPr lang="en" sz="1350" dirty="0"/>
              <a:t>(Database, API, </a:t>
            </a:r>
            <a:r>
              <a:rPr lang="en-PH" sz="1350" dirty="0"/>
              <a:t>File,</a:t>
            </a:r>
            <a:r>
              <a:rPr lang="en" sz="1350" dirty="0"/>
              <a:t> Reports, Drones, </a:t>
            </a:r>
            <a:r>
              <a:rPr lang="en-PH" sz="1350" dirty="0"/>
              <a:t>Survey,</a:t>
            </a:r>
            <a:r>
              <a:rPr lang="en" sz="1350" dirty="0"/>
              <a:t> Public, Private)</a:t>
            </a:r>
            <a:endParaRPr sz="1350" dirty="0"/>
          </a:p>
          <a:p>
            <a:r>
              <a:rPr lang="en" sz="1650" dirty="0"/>
              <a:t>What are the limitations of my data? </a:t>
            </a:r>
            <a:r>
              <a:rPr lang="en" sz="1350" dirty="0"/>
              <a:t>(spatial resolution, time, sensors, licensing)</a:t>
            </a:r>
            <a:endParaRPr sz="135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18"/>
        <p:cNvGrpSpPr/>
        <p:nvPr/>
      </p:nvGrpSpPr>
      <p:grpSpPr>
        <a:xfrm>
          <a:off x="0" y="0"/>
          <a:ext cx="0" cy="0"/>
          <a:chOff x="0" y="0"/>
          <a:chExt cx="0" cy="0"/>
        </a:xfrm>
      </p:grpSpPr>
      <p:sp>
        <p:nvSpPr>
          <p:cNvPr id="119" name="Google Shape;119;p23"/>
          <p:cNvSpPr txBox="1">
            <a:spLocks noGrp="1"/>
          </p:cNvSpPr>
          <p:nvPr>
            <p:ph type="title"/>
          </p:nvPr>
        </p:nvSpPr>
        <p:spPr>
          <a:xfrm>
            <a:off x="233774" y="445025"/>
            <a:ext cx="6783713" cy="572700"/>
          </a:xfrm>
          <a:prstGeom prst="rect">
            <a:avLst/>
          </a:prstGeom>
        </p:spPr>
        <p:txBody>
          <a:bodyPr spcFirstLastPara="1" vert="horz" wrap="square" lIns="68569" tIns="68569" rIns="68569" bIns="68569" rtlCol="0" anchor="t" anchorCtr="0">
            <a:noAutofit/>
          </a:bodyPr>
          <a:lstStyle/>
          <a:p>
            <a:r>
              <a:rPr lang="en" dirty="0"/>
              <a:t>GDS Workflow - </a:t>
            </a:r>
            <a:r>
              <a:rPr lang="en" sz="2200" dirty="0"/>
              <a:t>Data Cleaning/Conditioning</a:t>
            </a:r>
            <a:endParaRPr sz="2200" dirty="0"/>
          </a:p>
        </p:txBody>
      </p:sp>
      <p:sp>
        <p:nvSpPr>
          <p:cNvPr id="120" name="Google Shape;120;p23"/>
          <p:cNvSpPr txBox="1">
            <a:spLocks noGrp="1"/>
          </p:cNvSpPr>
          <p:nvPr>
            <p:ph type="body" idx="1"/>
          </p:nvPr>
        </p:nvSpPr>
        <p:spPr>
          <a:prstGeom prst="rect">
            <a:avLst/>
          </a:prstGeom>
        </p:spPr>
        <p:txBody>
          <a:bodyPr spcFirstLastPara="1" vert="horz" wrap="square" lIns="68569" tIns="68569" rIns="68569" bIns="68569" rtlCol="0" anchor="t" anchorCtr="0">
            <a:noAutofit/>
          </a:bodyPr>
          <a:lstStyle/>
          <a:p>
            <a:r>
              <a:rPr lang="en" sz="1650" dirty="0"/>
              <a:t>How should I handle null values? </a:t>
            </a:r>
            <a:r>
              <a:rPr lang="en" sz="1350" dirty="0"/>
              <a:t>(0, N/A, </a:t>
            </a:r>
            <a:r>
              <a:rPr lang="en-PH" sz="1350" dirty="0"/>
              <a:t>None, Null</a:t>
            </a:r>
            <a:r>
              <a:rPr lang="en" sz="1350" dirty="0"/>
              <a:t>)</a:t>
            </a:r>
            <a:endParaRPr sz="1350" dirty="0"/>
          </a:p>
          <a:p>
            <a:r>
              <a:rPr lang="en" sz="1650" dirty="0"/>
              <a:t>Do I need to apply corrections? </a:t>
            </a:r>
            <a:r>
              <a:rPr lang="en" sz="1350" dirty="0"/>
              <a:t>(sensor, environmental)</a:t>
            </a:r>
            <a:endParaRPr sz="1350" dirty="0"/>
          </a:p>
          <a:p>
            <a:r>
              <a:rPr lang="en" sz="1650" dirty="0"/>
              <a:t>What other pre-processing steps? </a:t>
            </a:r>
            <a:r>
              <a:rPr lang="en" sz="1350" dirty="0"/>
              <a:t>(rectification, georeference, coordinate consistency, file naming)</a:t>
            </a:r>
            <a:endParaRPr sz="1350" dirty="0"/>
          </a:p>
          <a:p>
            <a:r>
              <a:rPr lang="en" sz="1650" dirty="0"/>
              <a:t>This takes around 70% of your time.</a:t>
            </a:r>
            <a:endParaRPr sz="165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24"/>
          <p:cNvSpPr txBox="1">
            <a:spLocks noGrp="1"/>
          </p:cNvSpPr>
          <p:nvPr>
            <p:ph type="title"/>
          </p:nvPr>
        </p:nvSpPr>
        <p:spPr>
          <a:prstGeom prst="rect">
            <a:avLst/>
          </a:prstGeom>
        </p:spPr>
        <p:txBody>
          <a:bodyPr spcFirstLastPara="1" vert="horz" wrap="square" lIns="68569" tIns="68569" rIns="68569" bIns="68569" rtlCol="0" anchor="t" anchorCtr="0">
            <a:noAutofit/>
          </a:bodyPr>
          <a:lstStyle/>
          <a:p>
            <a:r>
              <a:rPr lang="en"/>
              <a:t>GDS Workflow - Processing</a:t>
            </a:r>
            <a:endParaRPr/>
          </a:p>
        </p:txBody>
      </p:sp>
      <p:sp>
        <p:nvSpPr>
          <p:cNvPr id="126" name="Google Shape;126;p24"/>
          <p:cNvSpPr txBox="1">
            <a:spLocks noGrp="1"/>
          </p:cNvSpPr>
          <p:nvPr>
            <p:ph type="body" idx="1"/>
          </p:nvPr>
        </p:nvSpPr>
        <p:spPr>
          <a:prstGeom prst="rect">
            <a:avLst/>
          </a:prstGeom>
        </p:spPr>
        <p:txBody>
          <a:bodyPr spcFirstLastPara="1" vert="horz" wrap="square" lIns="68569" tIns="68569" rIns="68569" bIns="68569" rtlCol="0" anchor="t" anchorCtr="0">
            <a:noAutofit/>
          </a:bodyPr>
          <a:lstStyle/>
          <a:p>
            <a:r>
              <a:rPr lang="en" sz="1650" dirty="0"/>
              <a:t>What type of algorithm should I use? </a:t>
            </a:r>
            <a:endParaRPr sz="1650" dirty="0"/>
          </a:p>
          <a:p>
            <a:r>
              <a:rPr lang="en" sz="1650" dirty="0"/>
              <a:t>Do I need to scale my solution?</a:t>
            </a:r>
            <a:endParaRPr sz="1650" dirty="0"/>
          </a:p>
          <a:p>
            <a:r>
              <a:rPr lang="en" sz="1650" dirty="0"/>
              <a:t>Can this be automated?</a:t>
            </a:r>
            <a:endParaRPr sz="1650" dirty="0"/>
          </a:p>
          <a:p>
            <a:r>
              <a:rPr lang="en" sz="1650" dirty="0"/>
              <a:t>Do I have enough data?</a:t>
            </a:r>
            <a:endParaRPr sz="165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30"/>
        <p:cNvGrpSpPr/>
        <p:nvPr/>
      </p:nvGrpSpPr>
      <p:grpSpPr>
        <a:xfrm>
          <a:off x="0" y="0"/>
          <a:ext cx="0" cy="0"/>
          <a:chOff x="0" y="0"/>
          <a:chExt cx="0" cy="0"/>
        </a:xfrm>
      </p:grpSpPr>
      <p:sp>
        <p:nvSpPr>
          <p:cNvPr id="131" name="Google Shape;131;p25"/>
          <p:cNvSpPr txBox="1">
            <a:spLocks noGrp="1"/>
          </p:cNvSpPr>
          <p:nvPr>
            <p:ph type="title"/>
          </p:nvPr>
        </p:nvSpPr>
        <p:spPr>
          <a:prstGeom prst="rect">
            <a:avLst/>
          </a:prstGeom>
        </p:spPr>
        <p:txBody>
          <a:bodyPr spcFirstLastPara="1" vert="horz" wrap="square" lIns="68569" tIns="68569" rIns="68569" bIns="68569" rtlCol="0" anchor="t" anchorCtr="0">
            <a:noAutofit/>
          </a:bodyPr>
          <a:lstStyle/>
          <a:p>
            <a:r>
              <a:rPr lang="en"/>
              <a:t>GDS Workflow - Results</a:t>
            </a:r>
            <a:endParaRPr/>
          </a:p>
        </p:txBody>
      </p:sp>
      <p:sp>
        <p:nvSpPr>
          <p:cNvPr id="132" name="Google Shape;132;p25"/>
          <p:cNvSpPr txBox="1">
            <a:spLocks noGrp="1"/>
          </p:cNvSpPr>
          <p:nvPr>
            <p:ph type="body" idx="1"/>
          </p:nvPr>
        </p:nvSpPr>
        <p:spPr>
          <a:prstGeom prst="rect">
            <a:avLst/>
          </a:prstGeom>
        </p:spPr>
        <p:txBody>
          <a:bodyPr spcFirstLastPara="1" vert="horz" wrap="square" lIns="68569" tIns="68569" rIns="68569" bIns="68569" rtlCol="0" anchor="t" anchorCtr="0">
            <a:noAutofit/>
          </a:bodyPr>
          <a:lstStyle/>
          <a:p>
            <a:r>
              <a:rPr lang="en" sz="1650" dirty="0"/>
              <a:t>How should I visualize my results? </a:t>
            </a:r>
            <a:r>
              <a:rPr lang="en" sz="1350" dirty="0"/>
              <a:t>(Maps, Charts, Dashboard)</a:t>
            </a:r>
            <a:endParaRPr sz="1350" dirty="0"/>
          </a:p>
          <a:p>
            <a:r>
              <a:rPr lang="en" sz="1650" dirty="0"/>
              <a:t>What are the metrics should I use? </a:t>
            </a:r>
            <a:r>
              <a:rPr lang="en" sz="1350" dirty="0"/>
              <a:t>(F1-score, precision, std dev, performance benchmarks/runtime)</a:t>
            </a:r>
            <a:endParaRPr sz="1350" dirty="0"/>
          </a:p>
          <a:p>
            <a:r>
              <a:rPr lang="en" sz="1650" dirty="0"/>
              <a:t>How should I package my results? </a:t>
            </a:r>
            <a:r>
              <a:rPr lang="en" sz="1350" dirty="0"/>
              <a:t>(Web app, model, algorithm, workflow)</a:t>
            </a:r>
          </a:p>
          <a:p>
            <a:r>
              <a:rPr lang="en" sz="1650" dirty="0"/>
              <a:t>How </a:t>
            </a:r>
            <a:r>
              <a:rPr lang="en-PH" sz="1650" dirty="0"/>
              <a:t>should I communicate my results</a:t>
            </a:r>
            <a:r>
              <a:rPr lang="en" sz="1650" dirty="0"/>
              <a:t>?</a:t>
            </a:r>
            <a:endParaRPr sz="165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26"/>
          <p:cNvSpPr txBox="1">
            <a:spLocks noGrp="1"/>
          </p:cNvSpPr>
          <p:nvPr>
            <p:ph type="title"/>
          </p:nvPr>
        </p:nvSpPr>
        <p:spPr>
          <a:prstGeom prst="rect">
            <a:avLst/>
          </a:prstGeom>
        </p:spPr>
        <p:txBody>
          <a:bodyPr spcFirstLastPara="1" vert="horz" wrap="square" lIns="68569" tIns="68569" rIns="68569" bIns="68569" rtlCol="0" anchor="t" anchorCtr="0">
            <a:noAutofit/>
          </a:bodyPr>
          <a:lstStyle/>
          <a:p>
            <a:r>
              <a:rPr lang="en" dirty="0"/>
              <a:t>GDS Workflow - </a:t>
            </a:r>
            <a:r>
              <a:rPr lang="en" sz="2000" dirty="0"/>
              <a:t>Validation and Feedback</a:t>
            </a:r>
            <a:endParaRPr sz="2000" dirty="0"/>
          </a:p>
        </p:txBody>
      </p:sp>
      <p:sp>
        <p:nvSpPr>
          <p:cNvPr id="138" name="Google Shape;138;p26"/>
          <p:cNvSpPr txBox="1">
            <a:spLocks noGrp="1"/>
          </p:cNvSpPr>
          <p:nvPr>
            <p:ph type="body" idx="1"/>
          </p:nvPr>
        </p:nvSpPr>
        <p:spPr>
          <a:prstGeom prst="rect">
            <a:avLst/>
          </a:prstGeom>
        </p:spPr>
        <p:txBody>
          <a:bodyPr spcFirstLastPara="1" vert="horz" wrap="square" lIns="68569" tIns="68569" rIns="68569" bIns="68569" rtlCol="0" anchor="t" anchorCtr="0">
            <a:noAutofit/>
          </a:bodyPr>
          <a:lstStyle/>
          <a:p>
            <a:r>
              <a:rPr lang="en" sz="1650" dirty="0"/>
              <a:t>How should I test my results in the real world?</a:t>
            </a:r>
            <a:endParaRPr sz="1650" dirty="0"/>
          </a:p>
          <a:p>
            <a:r>
              <a:rPr lang="en" sz="1650" dirty="0"/>
              <a:t>How do I get user/stakeholder feedback?</a:t>
            </a:r>
            <a:endParaRPr sz="1650" dirty="0"/>
          </a:p>
          <a:p>
            <a:r>
              <a:rPr lang="en" sz="1650" dirty="0"/>
              <a:t>How do I monitor my solution? (performance, accuracy)</a:t>
            </a:r>
            <a:endParaRPr sz="1650" dirty="0"/>
          </a:p>
          <a:p>
            <a:r>
              <a:rPr lang="en" sz="1650" dirty="0"/>
              <a:t>Is my solution being used?</a:t>
            </a:r>
            <a:endParaRPr sz="165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Shape 149"/>
        <p:cNvGrpSpPr/>
        <p:nvPr/>
      </p:nvGrpSpPr>
      <p:grpSpPr>
        <a:xfrm>
          <a:off x="0" y="0"/>
          <a:ext cx="0" cy="0"/>
          <a:chOff x="0" y="0"/>
          <a:chExt cx="0" cy="0"/>
        </a:xfrm>
      </p:grpSpPr>
      <p:grpSp>
        <p:nvGrpSpPr>
          <p:cNvPr id="199" name="Group 198">
            <a:extLst>
              <a:ext uri="{FF2B5EF4-FFF2-40B4-BE49-F238E27FC236}">
                <a16:creationId xmlns:a16="http://schemas.microsoft.com/office/drawing/2014/main" id="{5D1F2FD8-11FD-4495-9EFA-1D11D791D8C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71450"/>
            <a:ext cx="1603978" cy="4978966"/>
            <a:chOff x="2487613" y="285750"/>
            <a:chExt cx="2428875" cy="5654676"/>
          </a:xfrm>
        </p:grpSpPr>
        <p:sp>
          <p:nvSpPr>
            <p:cNvPr id="200" name="Freeform 11">
              <a:extLst>
                <a:ext uri="{FF2B5EF4-FFF2-40B4-BE49-F238E27FC236}">
                  <a16:creationId xmlns:a16="http://schemas.microsoft.com/office/drawing/2014/main" id="{F07E62E0-C435-4556-B265-2AC622C080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01" name="Freeform 12">
              <a:extLst>
                <a:ext uri="{FF2B5EF4-FFF2-40B4-BE49-F238E27FC236}">
                  <a16:creationId xmlns:a16="http://schemas.microsoft.com/office/drawing/2014/main" id="{A31AA73F-4D24-48A1-B14B-50392BB2C8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02" name="Freeform 13">
              <a:extLst>
                <a:ext uri="{FF2B5EF4-FFF2-40B4-BE49-F238E27FC236}">
                  <a16:creationId xmlns:a16="http://schemas.microsoft.com/office/drawing/2014/main" id="{B1A912C9-FD8E-4C0D-A7B5-5240BF1545E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03" name="Freeform 14">
              <a:extLst>
                <a:ext uri="{FF2B5EF4-FFF2-40B4-BE49-F238E27FC236}">
                  <a16:creationId xmlns:a16="http://schemas.microsoft.com/office/drawing/2014/main" id="{0C687240-9008-4C95-9A83-BAE72BF3D59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04" name="Freeform 15">
              <a:extLst>
                <a:ext uri="{FF2B5EF4-FFF2-40B4-BE49-F238E27FC236}">
                  <a16:creationId xmlns:a16="http://schemas.microsoft.com/office/drawing/2014/main" id="{7E87EBB2-C786-4064-9E78-21C52E76FEC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05" name="Freeform 16">
              <a:extLst>
                <a:ext uri="{FF2B5EF4-FFF2-40B4-BE49-F238E27FC236}">
                  <a16:creationId xmlns:a16="http://schemas.microsoft.com/office/drawing/2014/main" id="{6AEC0C10-BB8D-4A8E-8160-9B514B5F791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206" name="Freeform 17">
              <a:extLst>
                <a:ext uri="{FF2B5EF4-FFF2-40B4-BE49-F238E27FC236}">
                  <a16:creationId xmlns:a16="http://schemas.microsoft.com/office/drawing/2014/main" id="{3E2AE5E5-81C4-4817-85A9-6700C135C5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207" name="Freeform 18">
              <a:extLst>
                <a:ext uri="{FF2B5EF4-FFF2-40B4-BE49-F238E27FC236}">
                  <a16:creationId xmlns:a16="http://schemas.microsoft.com/office/drawing/2014/main" id="{0E29C0C2-2A04-4AC1-9181-B811A06BE4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208" name="Freeform 19">
              <a:extLst>
                <a:ext uri="{FF2B5EF4-FFF2-40B4-BE49-F238E27FC236}">
                  <a16:creationId xmlns:a16="http://schemas.microsoft.com/office/drawing/2014/main" id="{13DA17A5-17E1-4B7D-9ABD-C7ED44F1521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209" name="Freeform 20">
              <a:extLst>
                <a:ext uri="{FF2B5EF4-FFF2-40B4-BE49-F238E27FC236}">
                  <a16:creationId xmlns:a16="http://schemas.microsoft.com/office/drawing/2014/main" id="{7C6F6843-161E-4C29-A663-8DBA4D483D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210" name="Freeform 21">
              <a:extLst>
                <a:ext uri="{FF2B5EF4-FFF2-40B4-BE49-F238E27FC236}">
                  <a16:creationId xmlns:a16="http://schemas.microsoft.com/office/drawing/2014/main" id="{A516671D-8E1D-4713-BE9D-81B0C35FE2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211" name="Freeform 22">
              <a:extLst>
                <a:ext uri="{FF2B5EF4-FFF2-40B4-BE49-F238E27FC236}">
                  <a16:creationId xmlns:a16="http://schemas.microsoft.com/office/drawing/2014/main" id="{4E04D4C8-7532-4BBD-9AF8-3249324AF8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213" name="Group 212">
            <a:extLst>
              <a:ext uri="{FF2B5EF4-FFF2-40B4-BE49-F238E27FC236}">
                <a16:creationId xmlns:a16="http://schemas.microsoft.com/office/drawing/2014/main" id="{B87488CD-16CF-4BC7-BD9F-4F4EB13B0BC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5314" y="-589"/>
            <a:ext cx="1325630" cy="5140529"/>
            <a:chOff x="6627813" y="194833"/>
            <a:chExt cx="1952625" cy="5678918"/>
          </a:xfrm>
        </p:grpSpPr>
        <p:sp>
          <p:nvSpPr>
            <p:cNvPr id="214" name="Freeform 27">
              <a:extLst>
                <a:ext uri="{FF2B5EF4-FFF2-40B4-BE49-F238E27FC236}">
                  <a16:creationId xmlns:a16="http://schemas.microsoft.com/office/drawing/2014/main" id="{40224168-C932-4F63-8CEA-2465E192BF0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27813" y="194833"/>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215" name="Freeform 28">
              <a:extLst>
                <a:ext uri="{FF2B5EF4-FFF2-40B4-BE49-F238E27FC236}">
                  <a16:creationId xmlns:a16="http://schemas.microsoft.com/office/drawing/2014/main" id="{F2291983-5E57-490B-B713-0A78B584F84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216" name="Freeform 29">
              <a:extLst>
                <a:ext uri="{FF2B5EF4-FFF2-40B4-BE49-F238E27FC236}">
                  <a16:creationId xmlns:a16="http://schemas.microsoft.com/office/drawing/2014/main" id="{815C3A19-E287-48A6-9ECB-D0409D37FF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217" name="Freeform 30">
              <a:extLst>
                <a:ext uri="{FF2B5EF4-FFF2-40B4-BE49-F238E27FC236}">
                  <a16:creationId xmlns:a16="http://schemas.microsoft.com/office/drawing/2014/main" id="{0196FC81-2B97-4747-859B-2475FFD126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218" name="Freeform 31">
              <a:extLst>
                <a:ext uri="{FF2B5EF4-FFF2-40B4-BE49-F238E27FC236}">
                  <a16:creationId xmlns:a16="http://schemas.microsoft.com/office/drawing/2014/main" id="{43A76FF0-4A33-44A0-AE53-92146AA8137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219" name="Freeform 32">
              <a:extLst>
                <a:ext uri="{FF2B5EF4-FFF2-40B4-BE49-F238E27FC236}">
                  <a16:creationId xmlns:a16="http://schemas.microsoft.com/office/drawing/2014/main" id="{B94FC67F-70D7-496B-BFA2-B2AACF2ED0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220" name="Freeform 33">
              <a:extLst>
                <a:ext uri="{FF2B5EF4-FFF2-40B4-BE49-F238E27FC236}">
                  <a16:creationId xmlns:a16="http://schemas.microsoft.com/office/drawing/2014/main" id="{761C78BD-A48E-4171-AC10-D066FDF464F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221" name="Freeform 34">
              <a:extLst>
                <a:ext uri="{FF2B5EF4-FFF2-40B4-BE49-F238E27FC236}">
                  <a16:creationId xmlns:a16="http://schemas.microsoft.com/office/drawing/2014/main" id="{8DD13455-5B55-48B7-AA52-981C48B3FBD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222" name="Freeform 35">
              <a:extLst>
                <a:ext uri="{FF2B5EF4-FFF2-40B4-BE49-F238E27FC236}">
                  <a16:creationId xmlns:a16="http://schemas.microsoft.com/office/drawing/2014/main" id="{8AFF35F4-12AC-44F3-AC19-88F2E3F9BE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23" name="Freeform 36">
              <a:extLst>
                <a:ext uri="{FF2B5EF4-FFF2-40B4-BE49-F238E27FC236}">
                  <a16:creationId xmlns:a16="http://schemas.microsoft.com/office/drawing/2014/main" id="{410D4BFE-B9DB-440B-BF78-21B4F317F7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24" name="Freeform 37">
              <a:extLst>
                <a:ext uri="{FF2B5EF4-FFF2-40B4-BE49-F238E27FC236}">
                  <a16:creationId xmlns:a16="http://schemas.microsoft.com/office/drawing/2014/main" id="{8F0E6EB0-F23E-4342-9FBD-3178F4B818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5" name="Freeform 38">
              <a:extLst>
                <a:ext uri="{FF2B5EF4-FFF2-40B4-BE49-F238E27FC236}">
                  <a16:creationId xmlns:a16="http://schemas.microsoft.com/office/drawing/2014/main" id="{3A4E0803-C8CF-4E6B-95EF-BBEBF237E3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227" name="Rectangle 226">
            <a:extLst>
              <a:ext uri="{FF2B5EF4-FFF2-40B4-BE49-F238E27FC236}">
                <a16:creationId xmlns:a16="http://schemas.microsoft.com/office/drawing/2014/main" id="{F6D9986E-2FC4-4377-B163-42766AD821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02870" cy="51435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29" name="Freeform 6">
            <a:extLst>
              <a:ext uri="{FF2B5EF4-FFF2-40B4-BE49-F238E27FC236}">
                <a16:creationId xmlns:a16="http://schemas.microsoft.com/office/drawing/2014/main" id="{5DAD59F4-58F1-4349-B03E-23A62291C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3242857"/>
            <a:ext cx="981366" cy="583942"/>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useBgFill="1">
        <p:nvSpPr>
          <p:cNvPr id="231" name="Rectangle 230">
            <a:extLst>
              <a:ext uri="{FF2B5EF4-FFF2-40B4-BE49-F238E27FC236}">
                <a16:creationId xmlns:a16="http://schemas.microsoft.com/office/drawing/2014/main" id="{13E72759-7A0A-4E0E-A2F9-3EF86C83A2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89"/>
            <a:ext cx="6858000" cy="514052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3" name="Rectangle 232">
            <a:extLst>
              <a:ext uri="{FF2B5EF4-FFF2-40B4-BE49-F238E27FC236}">
                <a16:creationId xmlns:a16="http://schemas.microsoft.com/office/drawing/2014/main" id="{4020A939-DBBB-4BC9-8087-D274915B9C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2609849" cy="5143500"/>
          </a:xfrm>
          <a:prstGeom prst="rect">
            <a:avLst/>
          </a:prstGeom>
          <a:solidFill>
            <a:schemeClr val="bg2">
              <a:lumMod val="10000"/>
              <a:alpha val="9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0" name="Google Shape;150;p28"/>
          <p:cNvSpPr txBox="1">
            <a:spLocks noGrp="1"/>
          </p:cNvSpPr>
          <p:nvPr>
            <p:ph type="title"/>
          </p:nvPr>
        </p:nvSpPr>
        <p:spPr>
          <a:xfrm>
            <a:off x="303906" y="725562"/>
            <a:ext cx="2125615" cy="2957438"/>
          </a:xfrm>
          <a:prstGeom prst="rect">
            <a:avLst/>
          </a:prstGeom>
        </p:spPr>
        <p:txBody>
          <a:bodyPr spcFirstLastPara="1" vert="horz" lIns="91440" tIns="45720" rIns="91440" bIns="45720" rtlCol="0" anchor="b" anchorCtr="0">
            <a:normAutofit/>
          </a:bodyPr>
          <a:lstStyle/>
          <a:p>
            <a:pPr defTabSz="457200">
              <a:spcBef>
                <a:spcPct val="0"/>
              </a:spcBef>
            </a:pPr>
            <a:r>
              <a:rPr lang="en-US" sz="1400">
                <a:solidFill>
                  <a:srgbClr val="FEFFFF"/>
                </a:solidFill>
              </a:rPr>
              <a:t>Hands-on</a:t>
            </a:r>
            <a:br>
              <a:rPr lang="en-US" sz="1400">
                <a:solidFill>
                  <a:srgbClr val="FEFFFF"/>
                </a:solidFill>
              </a:rPr>
            </a:br>
            <a:br>
              <a:rPr lang="en-US" sz="1400">
                <a:solidFill>
                  <a:srgbClr val="FEFFFF"/>
                </a:solidFill>
              </a:rPr>
            </a:br>
            <a:r>
              <a:rPr lang="en-US" sz="1400">
                <a:solidFill>
                  <a:srgbClr val="FEFFFF"/>
                </a:solidFill>
                <a:hlinkClick r:id="rId3"/>
              </a:rPr>
              <a:t>http://52.187.204.123</a:t>
            </a:r>
            <a:br>
              <a:rPr lang="en-US" sz="1400">
                <a:solidFill>
                  <a:srgbClr val="FEFFFF"/>
                </a:solidFill>
              </a:rPr>
            </a:br>
            <a:endParaRPr lang="en-US" sz="1400">
              <a:solidFill>
                <a:srgbClr val="FEFFFF"/>
              </a:solidFill>
            </a:endParaRPr>
          </a:p>
        </p:txBody>
      </p:sp>
      <p:sp>
        <p:nvSpPr>
          <p:cNvPr id="235" name="Rectangle 234">
            <a:extLst>
              <a:ext uri="{FF2B5EF4-FFF2-40B4-BE49-F238E27FC236}">
                <a16:creationId xmlns:a16="http://schemas.microsoft.com/office/drawing/2014/main" id="{68CE302C-A316-49C7-A584-5D33FAD939B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43247" y="723783"/>
            <a:ext cx="3274457" cy="1899010"/>
          </a:xfrm>
          <a:prstGeom prst="rect">
            <a:avLst/>
          </a:prstGeom>
          <a:solidFill>
            <a:srgbClr val="FFFFFE"/>
          </a:solidFill>
          <a:ln w="1270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16D06571-C9D1-4E09-BB3C-99F40532F498}"/>
              </a:ext>
            </a:extLst>
          </p:cNvPr>
          <p:cNvPicPr>
            <a:picLocks noChangeAspect="1"/>
          </p:cNvPicPr>
          <p:nvPr/>
        </p:nvPicPr>
        <p:blipFill rotWithShape="1">
          <a:blip r:embed="rId4"/>
          <a:srcRect l="11122" r="2650" b="1"/>
          <a:stretch/>
        </p:blipFill>
        <p:spPr>
          <a:xfrm>
            <a:off x="3244425" y="904115"/>
            <a:ext cx="3083438" cy="1546566"/>
          </a:xfrm>
          <a:prstGeom prst="rect">
            <a:avLst/>
          </a:prstGeom>
        </p:spPr>
      </p:pic>
      <p:sp>
        <p:nvSpPr>
          <p:cNvPr id="237" name="Freeform 5">
            <a:extLst>
              <a:ext uri="{FF2B5EF4-FFF2-40B4-BE49-F238E27FC236}">
                <a16:creationId xmlns:a16="http://schemas.microsoft.com/office/drawing/2014/main" id="{8D7E03C2-CF97-4DF3-8309-A30AA8FC3C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3774755"/>
            <a:ext cx="3039762" cy="642785"/>
          </a:xfrm>
          <a:custGeom>
            <a:avLst/>
            <a:gdLst>
              <a:gd name="T0" fmla="*/ 1114 w 1117"/>
              <a:gd name="T1" fmla="*/ 77 h 163"/>
              <a:gd name="T2" fmla="*/ 1040 w 1117"/>
              <a:gd name="T3" fmla="*/ 3 h 163"/>
              <a:gd name="T4" fmla="*/ 1039 w 1117"/>
              <a:gd name="T5" fmla="*/ 2 h 163"/>
              <a:gd name="T6" fmla="*/ 1034 w 1117"/>
              <a:gd name="T7" fmla="*/ 0 h 163"/>
              <a:gd name="T8" fmla="*/ 578 w 1117"/>
              <a:gd name="T9" fmla="*/ 0 h 163"/>
              <a:gd name="T10" fmla="*/ 562 w 1117"/>
              <a:gd name="T11" fmla="*/ 0 h 163"/>
              <a:gd name="T12" fmla="*/ 440 w 1117"/>
              <a:gd name="T13" fmla="*/ 0 h 163"/>
              <a:gd name="T14" fmla="*/ 106 w 1117"/>
              <a:gd name="T15" fmla="*/ 0 h 163"/>
              <a:gd name="T16" fmla="*/ 0 w 1117"/>
              <a:gd name="T17" fmla="*/ 0 h 163"/>
              <a:gd name="T18" fmla="*/ 0 w 1117"/>
              <a:gd name="T19" fmla="*/ 163 h 163"/>
              <a:gd name="T20" fmla="*/ 106 w 1117"/>
              <a:gd name="T21" fmla="*/ 163 h 163"/>
              <a:gd name="T22" fmla="*/ 440 w 1117"/>
              <a:gd name="T23" fmla="*/ 163 h 163"/>
              <a:gd name="T24" fmla="*/ 562 w 1117"/>
              <a:gd name="T25" fmla="*/ 163 h 163"/>
              <a:gd name="T26" fmla="*/ 578 w 1117"/>
              <a:gd name="T27" fmla="*/ 163 h 163"/>
              <a:gd name="T28" fmla="*/ 1034 w 1117"/>
              <a:gd name="T29" fmla="*/ 163 h 163"/>
              <a:gd name="T30" fmla="*/ 1039 w 1117"/>
              <a:gd name="T31" fmla="*/ 161 h 163"/>
              <a:gd name="T32" fmla="*/ 1040 w 1117"/>
              <a:gd name="T33" fmla="*/ 160 h 163"/>
              <a:gd name="T34" fmla="*/ 1114 w 1117"/>
              <a:gd name="T35" fmla="*/ 86 h 163"/>
              <a:gd name="T36" fmla="*/ 1114 w 1117"/>
              <a:gd name="T37" fmla="*/ 77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117" h="163">
                <a:moveTo>
                  <a:pt x="1114" y="77"/>
                </a:moveTo>
                <a:cubicBezTo>
                  <a:pt x="1040" y="3"/>
                  <a:pt x="1040" y="3"/>
                  <a:pt x="1040" y="3"/>
                </a:cubicBezTo>
                <a:cubicBezTo>
                  <a:pt x="1040" y="2"/>
                  <a:pt x="1039" y="2"/>
                  <a:pt x="1039" y="2"/>
                </a:cubicBezTo>
                <a:cubicBezTo>
                  <a:pt x="1038" y="1"/>
                  <a:pt x="1036" y="0"/>
                  <a:pt x="1034" y="0"/>
                </a:cubicBezTo>
                <a:cubicBezTo>
                  <a:pt x="578" y="0"/>
                  <a:pt x="578" y="0"/>
                  <a:pt x="578" y="0"/>
                </a:cubicBezTo>
                <a:cubicBezTo>
                  <a:pt x="562" y="0"/>
                  <a:pt x="562" y="0"/>
                  <a:pt x="562" y="0"/>
                </a:cubicBezTo>
                <a:cubicBezTo>
                  <a:pt x="440" y="0"/>
                  <a:pt x="440" y="0"/>
                  <a:pt x="440" y="0"/>
                </a:cubicBezTo>
                <a:cubicBezTo>
                  <a:pt x="106" y="0"/>
                  <a:pt x="106" y="0"/>
                  <a:pt x="106" y="0"/>
                </a:cubicBezTo>
                <a:cubicBezTo>
                  <a:pt x="0" y="0"/>
                  <a:pt x="0" y="0"/>
                  <a:pt x="0" y="0"/>
                </a:cubicBezTo>
                <a:cubicBezTo>
                  <a:pt x="0" y="163"/>
                  <a:pt x="0" y="163"/>
                  <a:pt x="0" y="163"/>
                </a:cubicBezTo>
                <a:cubicBezTo>
                  <a:pt x="106" y="163"/>
                  <a:pt x="106" y="163"/>
                  <a:pt x="106" y="163"/>
                </a:cubicBezTo>
                <a:cubicBezTo>
                  <a:pt x="440" y="163"/>
                  <a:pt x="440" y="163"/>
                  <a:pt x="440" y="163"/>
                </a:cubicBezTo>
                <a:cubicBezTo>
                  <a:pt x="562" y="163"/>
                  <a:pt x="562" y="163"/>
                  <a:pt x="562" y="163"/>
                </a:cubicBezTo>
                <a:cubicBezTo>
                  <a:pt x="578" y="163"/>
                  <a:pt x="578" y="163"/>
                  <a:pt x="578" y="163"/>
                </a:cubicBezTo>
                <a:cubicBezTo>
                  <a:pt x="1034" y="163"/>
                  <a:pt x="1034" y="163"/>
                  <a:pt x="1034" y="163"/>
                </a:cubicBezTo>
                <a:cubicBezTo>
                  <a:pt x="1036" y="163"/>
                  <a:pt x="1038" y="162"/>
                  <a:pt x="1039" y="161"/>
                </a:cubicBezTo>
                <a:cubicBezTo>
                  <a:pt x="1039" y="160"/>
                  <a:pt x="1040" y="160"/>
                  <a:pt x="1040" y="160"/>
                </a:cubicBezTo>
                <a:cubicBezTo>
                  <a:pt x="1114" y="86"/>
                  <a:pt x="1114" y="86"/>
                  <a:pt x="1114" y="86"/>
                </a:cubicBezTo>
                <a:cubicBezTo>
                  <a:pt x="1117" y="83"/>
                  <a:pt x="1117" y="79"/>
                  <a:pt x="1114" y="77"/>
                </a:cubicBezTo>
                <a:close/>
              </a:path>
            </a:pathLst>
          </a:custGeom>
          <a:solidFill>
            <a:schemeClr val="accent1"/>
          </a:solidFill>
          <a:ln>
            <a:noFill/>
          </a:ln>
        </p:spPr>
        <p:txBody>
          <a:bodyPr vert="horz" wrap="square" lIns="91440" tIns="45720" rIns="91440" bIns="45720" numCol="1" anchor="t" anchorCtr="0" compatLnSpc="1">
            <a:prstTxWarp prst="textNoShape">
              <a:avLst/>
            </a:prstTxWarp>
          </a:bodyPr>
          <a:lstStyle/>
          <a:p>
            <a:endParaRPr lang="en-US"/>
          </a:p>
        </p:txBody>
      </p:sp>
      <p:sp>
        <p:nvSpPr>
          <p:cNvPr id="239" name="Rectangle 238">
            <a:extLst>
              <a:ext uri="{FF2B5EF4-FFF2-40B4-BE49-F238E27FC236}">
                <a16:creationId xmlns:a16="http://schemas.microsoft.com/office/drawing/2014/main" id="{1F8A09A4-1145-4BBE-A3F4-84B4B3CE30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43246" y="2743067"/>
            <a:ext cx="1582901" cy="1899010"/>
          </a:xfrm>
          <a:prstGeom prst="rect">
            <a:avLst/>
          </a:prstGeom>
          <a:solidFill>
            <a:srgbClr val="FFFFFE"/>
          </a:solidFill>
          <a:ln w="1270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See the source image">
            <a:extLst>
              <a:ext uri="{FF2B5EF4-FFF2-40B4-BE49-F238E27FC236}">
                <a16:creationId xmlns:a16="http://schemas.microsoft.com/office/drawing/2014/main" id="{1FC134E2-3D7E-471F-9A7A-EF4687A29D79}"/>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3244425" y="3210307"/>
            <a:ext cx="1389642" cy="972749"/>
          </a:xfrm>
          <a:prstGeom prst="rect">
            <a:avLst/>
          </a:prstGeom>
          <a:noFill/>
          <a:extLst>
            <a:ext uri="{909E8E84-426E-40DD-AFC4-6F175D3DCCD1}">
              <a14:hiddenFill xmlns:a14="http://schemas.microsoft.com/office/drawing/2010/main">
                <a:solidFill>
                  <a:srgbClr val="FFFFFF"/>
                </a:solidFill>
              </a14:hiddenFill>
            </a:ext>
          </a:extLst>
        </p:spPr>
      </p:pic>
      <p:sp>
        <p:nvSpPr>
          <p:cNvPr id="241" name="Rectangle 240">
            <a:extLst>
              <a:ext uri="{FF2B5EF4-FFF2-40B4-BE49-F238E27FC236}">
                <a16:creationId xmlns:a16="http://schemas.microsoft.com/office/drawing/2014/main" id="{445099CD-2BE9-478D-89F1-D3250B809E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34801" y="2743067"/>
            <a:ext cx="1582903" cy="1899010"/>
          </a:xfrm>
          <a:prstGeom prst="rect">
            <a:avLst/>
          </a:prstGeom>
          <a:solidFill>
            <a:srgbClr val="FFFFFE"/>
          </a:solidFill>
          <a:ln w="12700" cap="sq">
            <a:solidFill>
              <a:schemeClr val="tx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close up of a sign&#10;&#10;Description generated with high confidence">
            <a:extLst>
              <a:ext uri="{FF2B5EF4-FFF2-40B4-BE49-F238E27FC236}">
                <a16:creationId xmlns:a16="http://schemas.microsoft.com/office/drawing/2014/main" id="{404BC4C1-1864-436C-8DB0-7BEABF5A2ADD}"/>
              </a:ext>
            </a:extLst>
          </p:cNvPr>
          <p:cNvPicPr>
            <a:picLocks noChangeAspect="1"/>
          </p:cNvPicPr>
          <p:nvPr/>
        </p:nvPicPr>
        <p:blipFill rotWithShape="1">
          <a:blip r:embed="rId6"/>
          <a:srcRect l="5656" r="3272" b="1"/>
          <a:stretch/>
        </p:blipFill>
        <p:spPr>
          <a:xfrm>
            <a:off x="4926897" y="3358258"/>
            <a:ext cx="1400966" cy="676847"/>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26"/>
          <p:cNvSpPr txBox="1">
            <a:spLocks noGrp="1"/>
          </p:cNvSpPr>
          <p:nvPr>
            <p:ph type="title"/>
          </p:nvPr>
        </p:nvSpPr>
        <p:spPr>
          <a:xfrm>
            <a:off x="233775" y="2422676"/>
            <a:ext cx="6390450" cy="572700"/>
          </a:xfrm>
          <a:prstGeom prst="rect">
            <a:avLst/>
          </a:prstGeom>
        </p:spPr>
        <p:txBody>
          <a:bodyPr spcFirstLastPara="1" vert="horz" wrap="square" lIns="68569" tIns="68569" rIns="68569" bIns="68569" rtlCol="0" anchor="t" anchorCtr="0">
            <a:noAutofit/>
          </a:bodyPr>
          <a:lstStyle/>
          <a:p>
            <a:r>
              <a:rPr lang="en-PH" dirty="0"/>
              <a:t>Q &amp; A</a:t>
            </a:r>
            <a:endParaRPr dirty="0"/>
          </a:p>
        </p:txBody>
      </p:sp>
    </p:spTree>
    <p:extLst>
      <p:ext uri="{BB962C8B-B14F-4D97-AF65-F5344CB8AC3E}">
        <p14:creationId xmlns:p14="http://schemas.microsoft.com/office/powerpoint/2010/main" val="36566212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531628" y="1885951"/>
            <a:ext cx="5875523" cy="1697086"/>
          </a:xfrm>
          <a:prstGeom prst="rect">
            <a:avLst/>
          </a:prstGeom>
        </p:spPr>
        <p:txBody>
          <a:bodyPr spcFirstLastPara="1" vert="horz" wrap="square" lIns="68569" tIns="68569" rIns="68569" bIns="68569" rtlCol="0" anchor="b" anchorCtr="0">
            <a:noAutofit/>
          </a:bodyPr>
          <a:lstStyle/>
          <a:p>
            <a:pPr algn="ctr">
              <a:spcBef>
                <a:spcPts val="0"/>
              </a:spcBef>
            </a:pPr>
            <a:r>
              <a:rPr lang="en" dirty="0"/>
              <a:t>Geo* Data Science w/</a:t>
            </a:r>
            <a:endParaRPr dirty="0"/>
          </a:p>
          <a:p>
            <a:pPr algn="ctr">
              <a:spcBef>
                <a:spcPts val="0"/>
              </a:spcBef>
            </a:pPr>
            <a:r>
              <a:rPr lang="en" dirty="0"/>
              <a:t>Python</a:t>
            </a:r>
            <a:endParaRPr dirty="0"/>
          </a:p>
        </p:txBody>
      </p:sp>
      <p:sp>
        <p:nvSpPr>
          <p:cNvPr id="55" name="Google Shape;55;p13"/>
          <p:cNvSpPr txBox="1">
            <a:spLocks noGrp="1"/>
          </p:cNvSpPr>
          <p:nvPr>
            <p:ph type="subTitle" idx="1"/>
          </p:nvPr>
        </p:nvSpPr>
        <p:spPr>
          <a:xfrm>
            <a:off x="994220" y="3583037"/>
            <a:ext cx="4950338" cy="844712"/>
          </a:xfrm>
          <a:prstGeom prst="rect">
            <a:avLst/>
          </a:prstGeom>
        </p:spPr>
        <p:txBody>
          <a:bodyPr spcFirstLastPara="1" vert="horz" wrap="square" lIns="68569" tIns="68569" rIns="68569" bIns="68569" rtlCol="0" anchor="t" anchorCtr="0">
            <a:noAutofit/>
          </a:bodyPr>
          <a:lstStyle/>
          <a:p>
            <a:pPr algn="ctr">
              <a:spcBef>
                <a:spcPts val="0"/>
              </a:spcBef>
            </a:pPr>
            <a:r>
              <a:rPr lang="en-PH" dirty="0"/>
              <a:t>Ian Panganiban</a:t>
            </a:r>
            <a:endParaRPr dirty="0"/>
          </a:p>
        </p:txBody>
      </p:sp>
    </p:spTree>
    <p:extLst>
      <p:ext uri="{BB962C8B-B14F-4D97-AF65-F5344CB8AC3E}">
        <p14:creationId xmlns:p14="http://schemas.microsoft.com/office/powerpoint/2010/main" val="244618748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36"/>
        <p:cNvGrpSpPr/>
        <p:nvPr/>
      </p:nvGrpSpPr>
      <p:grpSpPr>
        <a:xfrm>
          <a:off x="0" y="0"/>
          <a:ext cx="0" cy="0"/>
          <a:chOff x="0" y="0"/>
          <a:chExt cx="0" cy="0"/>
        </a:xfrm>
      </p:grpSpPr>
      <p:sp>
        <p:nvSpPr>
          <p:cNvPr id="137" name="Google Shape;137;p26"/>
          <p:cNvSpPr txBox="1">
            <a:spLocks noGrp="1"/>
          </p:cNvSpPr>
          <p:nvPr>
            <p:ph type="title"/>
          </p:nvPr>
        </p:nvSpPr>
        <p:spPr>
          <a:prstGeom prst="rect">
            <a:avLst/>
          </a:prstGeom>
        </p:spPr>
        <p:txBody>
          <a:bodyPr spcFirstLastPara="1" vert="horz" wrap="square" lIns="68569" tIns="68569" rIns="68569" bIns="68569" rtlCol="0" anchor="t" anchorCtr="0">
            <a:noAutofit/>
          </a:bodyPr>
          <a:lstStyle/>
          <a:p>
            <a:r>
              <a:rPr lang="en-PH" dirty="0"/>
              <a:t>References</a:t>
            </a:r>
            <a:endParaRPr dirty="0"/>
          </a:p>
        </p:txBody>
      </p:sp>
      <p:sp>
        <p:nvSpPr>
          <p:cNvPr id="138" name="Google Shape;138;p26"/>
          <p:cNvSpPr txBox="1">
            <a:spLocks noGrp="1"/>
          </p:cNvSpPr>
          <p:nvPr>
            <p:ph type="body" idx="1"/>
          </p:nvPr>
        </p:nvSpPr>
        <p:spPr>
          <a:prstGeom prst="rect">
            <a:avLst/>
          </a:prstGeom>
        </p:spPr>
        <p:txBody>
          <a:bodyPr spcFirstLastPara="1" vert="horz" wrap="square" lIns="68569" tIns="68569" rIns="68569" bIns="68569" rtlCol="0" anchor="t" anchorCtr="0">
            <a:noAutofit/>
          </a:bodyPr>
          <a:lstStyle/>
          <a:p>
            <a:r>
              <a:rPr lang="en-PH" sz="1650" dirty="0"/>
              <a:t>Awesome Lists</a:t>
            </a:r>
          </a:p>
          <a:p>
            <a:pPr lvl="1" indent="-257175">
              <a:spcBef>
                <a:spcPts val="0"/>
              </a:spcBef>
              <a:buSzPts val="1800"/>
              <a:buChar char="●"/>
            </a:pPr>
            <a:r>
              <a:rPr lang="en-PH" sz="1538" dirty="0"/>
              <a:t>Awesome GIS</a:t>
            </a:r>
          </a:p>
          <a:p>
            <a:pPr lvl="1" indent="-257175">
              <a:spcBef>
                <a:spcPts val="0"/>
              </a:spcBef>
              <a:buSzPts val="1800"/>
              <a:buChar char="●"/>
            </a:pPr>
            <a:r>
              <a:rPr lang="en-PH" sz="1538" dirty="0"/>
              <a:t>Awesome Data Science</a:t>
            </a:r>
          </a:p>
          <a:p>
            <a:pPr lvl="1" indent="-257175">
              <a:spcBef>
                <a:spcPts val="0"/>
              </a:spcBef>
              <a:buSzPts val="1800"/>
              <a:buChar char="●"/>
            </a:pPr>
            <a:r>
              <a:rPr lang="en-PH" sz="1538" dirty="0"/>
              <a:t>Awesome Python</a:t>
            </a:r>
          </a:p>
          <a:p>
            <a:pPr lvl="1" indent="-257175">
              <a:spcBef>
                <a:spcPts val="0"/>
              </a:spcBef>
              <a:buSzPts val="1800"/>
              <a:buChar char="●"/>
            </a:pPr>
            <a:r>
              <a:rPr lang="en-PH" sz="1538" dirty="0"/>
              <a:t>Awesome Geospatial</a:t>
            </a:r>
          </a:p>
          <a:p>
            <a:r>
              <a:rPr lang="en-PH" sz="1650" dirty="0"/>
              <a:t>Repository will be </a:t>
            </a:r>
            <a:r>
              <a:rPr lang="en-PH" sz="1650"/>
              <a:t>provided later</a:t>
            </a:r>
            <a:endParaRPr sz="1650" dirty="0"/>
          </a:p>
        </p:txBody>
      </p:sp>
    </p:spTree>
    <p:extLst>
      <p:ext uri="{BB962C8B-B14F-4D97-AF65-F5344CB8AC3E}">
        <p14:creationId xmlns:p14="http://schemas.microsoft.com/office/powerpoint/2010/main" val="35010368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6B67CF-5391-4B4F-9BF9-6347043B759D}"/>
              </a:ext>
            </a:extLst>
          </p:cNvPr>
          <p:cNvSpPr>
            <a:spLocks noGrp="1"/>
          </p:cNvSpPr>
          <p:nvPr>
            <p:ph type="title"/>
          </p:nvPr>
        </p:nvSpPr>
        <p:spPr/>
        <p:txBody>
          <a:bodyPr/>
          <a:lstStyle/>
          <a:p>
            <a:r>
              <a:rPr lang="en-PH" dirty="0"/>
              <a:t>Final Note</a:t>
            </a:r>
          </a:p>
        </p:txBody>
      </p:sp>
      <p:sp>
        <p:nvSpPr>
          <p:cNvPr id="6" name="TextBox 5">
            <a:extLst>
              <a:ext uri="{FF2B5EF4-FFF2-40B4-BE49-F238E27FC236}">
                <a16:creationId xmlns:a16="http://schemas.microsoft.com/office/drawing/2014/main" id="{A631268F-A8C4-4D7D-961B-84EFCC60A326}"/>
              </a:ext>
            </a:extLst>
          </p:cNvPr>
          <p:cNvSpPr txBox="1"/>
          <p:nvPr/>
        </p:nvSpPr>
        <p:spPr>
          <a:xfrm>
            <a:off x="616547" y="1520455"/>
            <a:ext cx="6241453" cy="646331"/>
          </a:xfrm>
          <a:prstGeom prst="rect">
            <a:avLst/>
          </a:prstGeom>
          <a:noFill/>
        </p:spPr>
        <p:txBody>
          <a:bodyPr wrap="square" rtlCol="0">
            <a:spAutoFit/>
          </a:bodyPr>
          <a:lstStyle/>
          <a:p>
            <a:r>
              <a:rPr lang="en-PH" dirty="0"/>
              <a:t>“The most important part of being a data scientist in general is your skill in identifying and solving problems”</a:t>
            </a:r>
          </a:p>
        </p:txBody>
      </p:sp>
      <p:sp>
        <p:nvSpPr>
          <p:cNvPr id="7" name="TextBox 6">
            <a:extLst>
              <a:ext uri="{FF2B5EF4-FFF2-40B4-BE49-F238E27FC236}">
                <a16:creationId xmlns:a16="http://schemas.microsoft.com/office/drawing/2014/main" id="{2BD2890B-E4B0-4DBD-8313-5DD9E8B90FC8}"/>
              </a:ext>
            </a:extLst>
          </p:cNvPr>
          <p:cNvSpPr txBox="1"/>
          <p:nvPr/>
        </p:nvSpPr>
        <p:spPr>
          <a:xfrm>
            <a:off x="233775" y="2669516"/>
            <a:ext cx="6241453" cy="369332"/>
          </a:xfrm>
          <a:prstGeom prst="rect">
            <a:avLst/>
          </a:prstGeom>
          <a:noFill/>
        </p:spPr>
        <p:txBody>
          <a:bodyPr wrap="square" rtlCol="0">
            <a:spAutoFit/>
          </a:bodyPr>
          <a:lstStyle/>
          <a:p>
            <a:r>
              <a:rPr lang="en-PH" dirty="0"/>
              <a:t>“A great calligrapher doesn’t blame the brush”</a:t>
            </a:r>
          </a:p>
        </p:txBody>
      </p:sp>
      <p:sp>
        <p:nvSpPr>
          <p:cNvPr id="8" name="TextBox 7">
            <a:extLst>
              <a:ext uri="{FF2B5EF4-FFF2-40B4-BE49-F238E27FC236}">
                <a16:creationId xmlns:a16="http://schemas.microsoft.com/office/drawing/2014/main" id="{12186C7C-A33B-46D9-A44D-8791B0A4CC13}"/>
              </a:ext>
            </a:extLst>
          </p:cNvPr>
          <p:cNvSpPr txBox="1"/>
          <p:nvPr/>
        </p:nvSpPr>
        <p:spPr>
          <a:xfrm>
            <a:off x="524404" y="3389031"/>
            <a:ext cx="6241453" cy="1477328"/>
          </a:xfrm>
          <a:prstGeom prst="rect">
            <a:avLst/>
          </a:prstGeom>
          <a:noFill/>
        </p:spPr>
        <p:txBody>
          <a:bodyPr wrap="square" rtlCol="0">
            <a:spAutoFit/>
          </a:bodyPr>
          <a:lstStyle/>
          <a:p>
            <a:r>
              <a:rPr lang="en-SG" dirty="0"/>
              <a:t>"Regardless of what we discover, we understand and truly believe that everyone did the best job they could, given what they knew at the time, their skills and abilities, the resources available, and the situation at hand.“          - Norman </a:t>
            </a:r>
            <a:r>
              <a:rPr lang="en-SG" dirty="0" err="1"/>
              <a:t>Kerth</a:t>
            </a:r>
            <a:endParaRPr lang="en-PH" dirty="0"/>
          </a:p>
        </p:txBody>
      </p:sp>
    </p:spTree>
    <p:extLst>
      <p:ext uri="{BB962C8B-B14F-4D97-AF65-F5344CB8AC3E}">
        <p14:creationId xmlns:p14="http://schemas.microsoft.com/office/powerpoint/2010/main" val="141824532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5" name="Google Shape;55;p13"/>
          <p:cNvSpPr txBox="1">
            <a:spLocks noGrp="1"/>
          </p:cNvSpPr>
          <p:nvPr>
            <p:ph type="subTitle" idx="1"/>
          </p:nvPr>
        </p:nvSpPr>
        <p:spPr>
          <a:prstGeom prst="rect">
            <a:avLst/>
          </a:prstGeom>
        </p:spPr>
        <p:txBody>
          <a:bodyPr spcFirstLastPara="1" vert="horz" wrap="square" lIns="68569" tIns="68569" rIns="68569" bIns="68569" rtlCol="0" anchor="t" anchorCtr="0">
            <a:noAutofit/>
          </a:bodyPr>
          <a:lstStyle/>
          <a:p>
            <a:pPr algn="ctr">
              <a:spcBef>
                <a:spcPts val="0"/>
              </a:spcBef>
            </a:pPr>
            <a:endParaRPr dirty="0"/>
          </a:p>
        </p:txBody>
      </p:sp>
      <p:pic>
        <p:nvPicPr>
          <p:cNvPr id="3" name="Picture 2">
            <a:extLst>
              <a:ext uri="{FF2B5EF4-FFF2-40B4-BE49-F238E27FC236}">
                <a16:creationId xmlns:a16="http://schemas.microsoft.com/office/drawing/2014/main" id="{8D4D32C4-6466-4A1B-A3A7-8B35D8D50B82}"/>
              </a:ext>
            </a:extLst>
          </p:cNvPr>
          <p:cNvPicPr>
            <a:picLocks noChangeAspect="1"/>
          </p:cNvPicPr>
          <p:nvPr/>
        </p:nvPicPr>
        <p:blipFill>
          <a:blip r:embed="rId3"/>
          <a:stretch>
            <a:fillRect/>
          </a:stretch>
        </p:blipFill>
        <p:spPr>
          <a:xfrm>
            <a:off x="-1" y="221954"/>
            <a:ext cx="6858001" cy="4699591"/>
          </a:xfrm>
          <a:prstGeom prst="rect">
            <a:avLst/>
          </a:prstGeom>
        </p:spPr>
      </p:pic>
    </p:spTree>
    <p:extLst>
      <p:ext uri="{BB962C8B-B14F-4D97-AF65-F5344CB8AC3E}">
        <p14:creationId xmlns:p14="http://schemas.microsoft.com/office/powerpoint/2010/main" val="35817910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prstGeom prst="rect">
            <a:avLst/>
          </a:prstGeom>
        </p:spPr>
        <p:txBody>
          <a:bodyPr spcFirstLastPara="1" vert="horz" wrap="square" lIns="68569" tIns="68569" rIns="68569" bIns="68569" rtlCol="0" anchor="t" anchorCtr="0">
            <a:noAutofit/>
          </a:bodyPr>
          <a:lstStyle/>
          <a:p>
            <a:r>
              <a:rPr lang="en"/>
              <a:t>Plan</a:t>
            </a:r>
            <a:endParaRPr/>
          </a:p>
        </p:txBody>
      </p:sp>
      <p:sp>
        <p:nvSpPr>
          <p:cNvPr id="61" name="Google Shape;61;p14"/>
          <p:cNvSpPr txBox="1">
            <a:spLocks noGrp="1"/>
          </p:cNvSpPr>
          <p:nvPr>
            <p:ph type="body" idx="1"/>
          </p:nvPr>
        </p:nvSpPr>
        <p:spPr>
          <a:prstGeom prst="rect">
            <a:avLst/>
          </a:prstGeom>
        </p:spPr>
        <p:txBody>
          <a:bodyPr spcFirstLastPara="1" vert="horz" wrap="square" lIns="68569" tIns="68569" rIns="68569" bIns="68569" rtlCol="0" anchor="t" anchorCtr="0">
            <a:noAutofit/>
          </a:bodyPr>
          <a:lstStyle/>
          <a:p>
            <a:r>
              <a:rPr lang="en" dirty="0"/>
              <a:t>Lec: 15-20 mins</a:t>
            </a:r>
            <a:endParaRPr dirty="0"/>
          </a:p>
          <a:p>
            <a:r>
              <a:rPr lang="en" dirty="0"/>
              <a:t>Hands-on: 50-60 mins</a:t>
            </a:r>
            <a:endParaRPr dirty="0"/>
          </a:p>
          <a:p>
            <a:r>
              <a:rPr lang="en" dirty="0"/>
              <a:t>Q&amp;A: 10 mins</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5"/>
          <p:cNvSpPr txBox="1">
            <a:spLocks noGrp="1"/>
          </p:cNvSpPr>
          <p:nvPr>
            <p:ph type="title"/>
          </p:nvPr>
        </p:nvSpPr>
        <p:spPr>
          <a:prstGeom prst="rect">
            <a:avLst/>
          </a:prstGeom>
        </p:spPr>
        <p:txBody>
          <a:bodyPr spcFirstLastPara="1" vert="horz" wrap="square" lIns="68569" tIns="68569" rIns="68569" bIns="68569" rtlCol="0" anchor="t" anchorCtr="0">
            <a:noAutofit/>
          </a:bodyPr>
          <a:lstStyle/>
          <a:p>
            <a:r>
              <a:rPr lang="en-PH" dirty="0"/>
              <a:t>Hello, I’m Ian</a:t>
            </a:r>
            <a:endParaRPr dirty="0"/>
          </a:p>
        </p:txBody>
      </p:sp>
      <p:pic>
        <p:nvPicPr>
          <p:cNvPr id="67" name="Google Shape;67;p15"/>
          <p:cNvPicPr preferRelativeResize="0"/>
          <p:nvPr/>
        </p:nvPicPr>
        <p:blipFill>
          <a:blip r:embed="rId3">
            <a:alphaModFix/>
          </a:blip>
          <a:stretch>
            <a:fillRect/>
          </a:stretch>
        </p:blipFill>
        <p:spPr>
          <a:xfrm>
            <a:off x="1830468" y="2991132"/>
            <a:ext cx="2397796" cy="974278"/>
          </a:xfrm>
          <a:prstGeom prst="rect">
            <a:avLst/>
          </a:prstGeom>
          <a:noFill/>
          <a:ln>
            <a:noFill/>
          </a:ln>
        </p:spPr>
      </p:pic>
      <p:pic>
        <p:nvPicPr>
          <p:cNvPr id="68" name="Google Shape;68;p15"/>
          <p:cNvPicPr preferRelativeResize="0"/>
          <p:nvPr/>
        </p:nvPicPr>
        <p:blipFill>
          <a:blip r:embed="rId4">
            <a:alphaModFix/>
          </a:blip>
          <a:stretch>
            <a:fillRect/>
          </a:stretch>
        </p:blipFill>
        <p:spPr>
          <a:xfrm>
            <a:off x="4569132" y="1713772"/>
            <a:ext cx="1667554" cy="886247"/>
          </a:xfrm>
          <a:prstGeom prst="rect">
            <a:avLst/>
          </a:prstGeom>
          <a:noFill/>
          <a:ln>
            <a:noFill/>
          </a:ln>
        </p:spPr>
      </p:pic>
      <p:pic>
        <p:nvPicPr>
          <p:cNvPr id="69" name="Google Shape;69;p15"/>
          <p:cNvPicPr preferRelativeResize="0"/>
          <p:nvPr/>
        </p:nvPicPr>
        <p:blipFill>
          <a:blip r:embed="rId5">
            <a:alphaModFix/>
          </a:blip>
          <a:stretch>
            <a:fillRect/>
          </a:stretch>
        </p:blipFill>
        <p:spPr>
          <a:xfrm>
            <a:off x="285956" y="1712441"/>
            <a:ext cx="909042" cy="913500"/>
          </a:xfrm>
          <a:prstGeom prst="rect">
            <a:avLst/>
          </a:prstGeom>
          <a:noFill/>
          <a:ln>
            <a:noFill/>
          </a:ln>
        </p:spPr>
      </p:pic>
      <p:pic>
        <p:nvPicPr>
          <p:cNvPr id="70" name="Google Shape;70;p15"/>
          <p:cNvPicPr preferRelativeResize="0"/>
          <p:nvPr/>
        </p:nvPicPr>
        <p:blipFill>
          <a:blip r:embed="rId6">
            <a:alphaModFix/>
          </a:blip>
          <a:stretch>
            <a:fillRect/>
          </a:stretch>
        </p:blipFill>
        <p:spPr>
          <a:xfrm>
            <a:off x="1751383" y="1862822"/>
            <a:ext cx="2032298" cy="687923"/>
          </a:xfrm>
          <a:prstGeom prst="rect">
            <a:avLst/>
          </a:prstGeom>
          <a:noFill/>
          <a:ln>
            <a:noFill/>
          </a:ln>
        </p:spPr>
      </p:pic>
      <p:sp>
        <p:nvSpPr>
          <p:cNvPr id="71" name="Google Shape;71;p15"/>
          <p:cNvSpPr txBox="1"/>
          <p:nvPr/>
        </p:nvSpPr>
        <p:spPr>
          <a:xfrm>
            <a:off x="382889" y="1326598"/>
            <a:ext cx="2539800" cy="318825"/>
          </a:xfrm>
          <a:prstGeom prst="rect">
            <a:avLst/>
          </a:prstGeom>
          <a:noFill/>
          <a:ln>
            <a:noFill/>
          </a:ln>
        </p:spPr>
        <p:txBody>
          <a:bodyPr spcFirstLastPara="1" wrap="square" lIns="68569" tIns="68569" rIns="68569" bIns="68569" anchor="t" anchorCtr="0">
            <a:noAutofit/>
          </a:bodyPr>
          <a:lstStyle/>
          <a:p>
            <a:r>
              <a:rPr lang="en" sz="1350"/>
              <a:t>Prior Engagements with</a:t>
            </a:r>
            <a:endParaRPr sz="1350"/>
          </a:p>
        </p:txBody>
      </p:sp>
      <p:sp>
        <p:nvSpPr>
          <p:cNvPr id="72" name="Google Shape;72;p15"/>
          <p:cNvSpPr txBox="1"/>
          <p:nvPr/>
        </p:nvSpPr>
        <p:spPr>
          <a:xfrm>
            <a:off x="3029366" y="3991275"/>
            <a:ext cx="3293100" cy="318825"/>
          </a:xfrm>
          <a:prstGeom prst="rect">
            <a:avLst/>
          </a:prstGeom>
          <a:noFill/>
          <a:ln>
            <a:noFill/>
          </a:ln>
        </p:spPr>
        <p:txBody>
          <a:bodyPr spcFirstLastPara="1" wrap="square" lIns="68569" tIns="68569" rIns="68569" bIns="68569" anchor="t" anchorCtr="0">
            <a:noAutofit/>
          </a:bodyPr>
          <a:lstStyle/>
          <a:p>
            <a:r>
              <a:rPr lang="en" sz="1350" dirty="0"/>
              <a:t>*Head of Cloud Infrastructure</a:t>
            </a:r>
          </a:p>
          <a:p>
            <a:endParaRPr sz="1350" dirty="0"/>
          </a:p>
        </p:txBody>
      </p:sp>
      <p:sp>
        <p:nvSpPr>
          <p:cNvPr id="2" name="TextBox 1">
            <a:extLst>
              <a:ext uri="{FF2B5EF4-FFF2-40B4-BE49-F238E27FC236}">
                <a16:creationId xmlns:a16="http://schemas.microsoft.com/office/drawing/2014/main" id="{477B751A-B9E0-4FBF-983F-04B5E0F9712F}"/>
              </a:ext>
            </a:extLst>
          </p:cNvPr>
          <p:cNvSpPr txBox="1"/>
          <p:nvPr/>
        </p:nvSpPr>
        <p:spPr>
          <a:xfrm>
            <a:off x="904931" y="4371879"/>
            <a:ext cx="4248870" cy="523220"/>
          </a:xfrm>
          <a:prstGeom prst="rect">
            <a:avLst/>
          </a:prstGeom>
          <a:noFill/>
        </p:spPr>
        <p:txBody>
          <a:bodyPr wrap="square" rtlCol="0">
            <a:spAutoFit/>
          </a:bodyPr>
          <a:lstStyle/>
          <a:p>
            <a:r>
              <a:rPr lang="en-PH" sz="1400" dirty="0"/>
              <a:t>Twitter: @</a:t>
            </a:r>
            <a:r>
              <a:rPr lang="en-PH" sz="1400" dirty="0" err="1"/>
              <a:t>lkpanganiban</a:t>
            </a:r>
            <a:endParaRPr lang="en-PH" sz="1400" dirty="0"/>
          </a:p>
          <a:p>
            <a:r>
              <a:rPr lang="en-PH" sz="1400" dirty="0"/>
              <a:t>Email: lkp@noypimaps.com</a:t>
            </a:r>
          </a:p>
        </p:txBody>
      </p:sp>
      <p:sp>
        <p:nvSpPr>
          <p:cNvPr id="10" name="Google Shape;71;p15">
            <a:extLst>
              <a:ext uri="{FF2B5EF4-FFF2-40B4-BE49-F238E27FC236}">
                <a16:creationId xmlns:a16="http://schemas.microsoft.com/office/drawing/2014/main" id="{E9AC8153-4717-4147-ADC8-DFC5A28266D1}"/>
              </a:ext>
            </a:extLst>
          </p:cNvPr>
          <p:cNvSpPr txBox="1"/>
          <p:nvPr/>
        </p:nvSpPr>
        <p:spPr>
          <a:xfrm>
            <a:off x="3883901" y="2769940"/>
            <a:ext cx="2539800" cy="318825"/>
          </a:xfrm>
          <a:prstGeom prst="rect">
            <a:avLst/>
          </a:prstGeom>
          <a:noFill/>
          <a:ln>
            <a:noFill/>
          </a:ln>
        </p:spPr>
        <p:txBody>
          <a:bodyPr spcFirstLastPara="1" wrap="square" lIns="68569" tIns="68569" rIns="68569" bIns="68569" anchor="t" anchorCtr="0">
            <a:noAutofit/>
          </a:bodyPr>
          <a:lstStyle/>
          <a:p>
            <a:r>
              <a:rPr lang="en-PH" sz="1350" dirty="0"/>
              <a:t>Currently working</a:t>
            </a:r>
            <a:endParaRPr sz="13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6"/>
        <p:cNvGrpSpPr/>
        <p:nvPr/>
      </p:nvGrpSpPr>
      <p:grpSpPr>
        <a:xfrm>
          <a:off x="0" y="0"/>
          <a:ext cx="0" cy="0"/>
          <a:chOff x="0" y="0"/>
          <a:chExt cx="0" cy="0"/>
        </a:xfrm>
      </p:grpSpPr>
      <p:sp>
        <p:nvSpPr>
          <p:cNvPr id="3" name="Title 2">
            <a:extLst>
              <a:ext uri="{FF2B5EF4-FFF2-40B4-BE49-F238E27FC236}">
                <a16:creationId xmlns:a16="http://schemas.microsoft.com/office/drawing/2014/main" id="{402C2289-C3BC-4519-BFE7-DA1C0A65050D}"/>
              </a:ext>
            </a:extLst>
          </p:cNvPr>
          <p:cNvSpPr>
            <a:spLocks noGrp="1"/>
          </p:cNvSpPr>
          <p:nvPr>
            <p:ph type="title"/>
          </p:nvPr>
        </p:nvSpPr>
        <p:spPr/>
        <p:txBody>
          <a:bodyPr/>
          <a:lstStyle/>
          <a:p>
            <a:endParaRPr lang="en-PH"/>
          </a:p>
        </p:txBody>
      </p:sp>
      <p:pic>
        <p:nvPicPr>
          <p:cNvPr id="5" name="Picture 4">
            <a:extLst>
              <a:ext uri="{FF2B5EF4-FFF2-40B4-BE49-F238E27FC236}">
                <a16:creationId xmlns:a16="http://schemas.microsoft.com/office/drawing/2014/main" id="{CB0DE0E9-AA2E-4195-8D1E-A6916AC9069E}"/>
              </a:ext>
            </a:extLst>
          </p:cNvPr>
          <p:cNvPicPr>
            <a:picLocks noChangeAspect="1"/>
          </p:cNvPicPr>
          <p:nvPr/>
        </p:nvPicPr>
        <p:blipFill>
          <a:blip r:embed="rId3"/>
          <a:stretch>
            <a:fillRect/>
          </a:stretch>
        </p:blipFill>
        <p:spPr>
          <a:xfrm>
            <a:off x="0" y="29974"/>
            <a:ext cx="6858000" cy="5083552"/>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6D74808F-00F2-4040-A572-6421F32B30AF}"/>
              </a:ext>
            </a:extLst>
          </p:cNvPr>
          <p:cNvSpPr>
            <a:spLocks noGrp="1"/>
          </p:cNvSpPr>
          <p:nvPr>
            <p:ph type="body" idx="1"/>
          </p:nvPr>
        </p:nvSpPr>
        <p:spPr/>
        <p:txBody>
          <a:bodyPr/>
          <a:lstStyle/>
          <a:p>
            <a:endParaRPr lang="en-PH" dirty="0"/>
          </a:p>
        </p:txBody>
      </p:sp>
      <p:pic>
        <p:nvPicPr>
          <p:cNvPr id="5" name="Picture 4" descr="A picture containing clipart&#10;&#10;Description generated with high confidence">
            <a:extLst>
              <a:ext uri="{FF2B5EF4-FFF2-40B4-BE49-F238E27FC236}">
                <a16:creationId xmlns:a16="http://schemas.microsoft.com/office/drawing/2014/main" id="{9AA42EBB-F921-4A40-9B4E-DFE3158C8277}"/>
              </a:ext>
            </a:extLst>
          </p:cNvPr>
          <p:cNvPicPr>
            <a:picLocks noChangeAspect="1"/>
          </p:cNvPicPr>
          <p:nvPr/>
        </p:nvPicPr>
        <p:blipFill>
          <a:blip r:embed="rId2"/>
          <a:stretch>
            <a:fillRect/>
          </a:stretch>
        </p:blipFill>
        <p:spPr>
          <a:xfrm>
            <a:off x="611372" y="1287008"/>
            <a:ext cx="5316279" cy="2159739"/>
          </a:xfrm>
          <a:prstGeom prst="rect">
            <a:avLst/>
          </a:prstGeom>
        </p:spPr>
      </p:pic>
      <p:sp>
        <p:nvSpPr>
          <p:cNvPr id="6" name="Rectangle 5">
            <a:extLst>
              <a:ext uri="{FF2B5EF4-FFF2-40B4-BE49-F238E27FC236}">
                <a16:creationId xmlns:a16="http://schemas.microsoft.com/office/drawing/2014/main" id="{E9B95717-EA40-4E13-B59A-D5B215A8C46A}"/>
              </a:ext>
            </a:extLst>
          </p:cNvPr>
          <p:cNvSpPr/>
          <p:nvPr/>
        </p:nvSpPr>
        <p:spPr>
          <a:xfrm>
            <a:off x="711960" y="3446747"/>
            <a:ext cx="5258171" cy="923330"/>
          </a:xfrm>
          <a:prstGeom prst="rect">
            <a:avLst/>
          </a:prstGeom>
          <a:noFill/>
        </p:spPr>
        <p:txBody>
          <a:bodyPr wrap="none" lIns="91440" tIns="45720" rIns="91440" bIns="45720">
            <a:spAutoFit/>
          </a:bodyPr>
          <a:lstStyle/>
          <a:p>
            <a:pPr algn="ctr"/>
            <a:r>
              <a:rPr lang="en-US" sz="5400" dirty="0">
                <a:ln w="0"/>
                <a:solidFill>
                  <a:schemeClr val="accent1"/>
                </a:solidFill>
                <a:effectLst>
                  <a:outerShdw blurRad="38100" dist="25400" dir="5400000" algn="ctr" rotWithShape="0">
                    <a:srgbClr val="6E747A">
                      <a:alpha val="43000"/>
                    </a:srgbClr>
                  </a:outerShdw>
                </a:effectLst>
              </a:rPr>
              <a:t>We’re Hiring!!!!!</a:t>
            </a:r>
          </a:p>
        </p:txBody>
      </p:sp>
    </p:spTree>
    <p:extLst>
      <p:ext uri="{BB962C8B-B14F-4D97-AF65-F5344CB8AC3E}">
        <p14:creationId xmlns:p14="http://schemas.microsoft.com/office/powerpoint/2010/main" val="8709098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17"/>
          <p:cNvSpPr txBox="1">
            <a:spLocks noGrp="1"/>
          </p:cNvSpPr>
          <p:nvPr>
            <p:ph type="title"/>
          </p:nvPr>
        </p:nvSpPr>
        <p:spPr>
          <a:prstGeom prst="rect">
            <a:avLst/>
          </a:prstGeom>
        </p:spPr>
        <p:txBody>
          <a:bodyPr spcFirstLastPara="1" vert="horz" wrap="square" lIns="68569" tIns="68569" rIns="68569" bIns="68569" rtlCol="0" anchor="t" anchorCtr="0">
            <a:noAutofit/>
          </a:bodyPr>
          <a:lstStyle/>
          <a:p>
            <a:r>
              <a:rPr lang="en" dirty="0"/>
              <a:t>Outline</a:t>
            </a:r>
            <a:endParaRPr dirty="0"/>
          </a:p>
        </p:txBody>
      </p:sp>
      <p:sp>
        <p:nvSpPr>
          <p:cNvPr id="84" name="Google Shape;84;p17"/>
          <p:cNvSpPr txBox="1">
            <a:spLocks noGrp="1"/>
          </p:cNvSpPr>
          <p:nvPr>
            <p:ph type="body" idx="1"/>
          </p:nvPr>
        </p:nvSpPr>
        <p:spPr>
          <a:prstGeom prst="rect">
            <a:avLst/>
          </a:prstGeom>
        </p:spPr>
        <p:txBody>
          <a:bodyPr spcFirstLastPara="1" vert="horz" wrap="square" lIns="68569" tIns="68569" rIns="68569" bIns="68569" rtlCol="0" anchor="t" anchorCtr="0">
            <a:noAutofit/>
          </a:bodyPr>
          <a:lstStyle/>
          <a:p>
            <a:r>
              <a:rPr lang="en" sz="1500" dirty="0"/>
              <a:t>Geo* Data Science (GDS)?</a:t>
            </a:r>
            <a:endParaRPr sz="1500" dirty="0"/>
          </a:p>
          <a:p>
            <a:r>
              <a:rPr lang="en" sz="1500" dirty="0"/>
              <a:t>GDS Workflow</a:t>
            </a:r>
            <a:endParaRPr sz="1500" dirty="0"/>
          </a:p>
          <a:p>
            <a:r>
              <a:rPr lang="en" sz="1500" dirty="0"/>
              <a:t>Python in GDS</a:t>
            </a:r>
            <a:endParaRPr sz="1500" dirty="0"/>
          </a:p>
          <a:p>
            <a:r>
              <a:rPr lang="en" sz="1500" dirty="0"/>
              <a:t>Toolsets/Libraries</a:t>
            </a:r>
            <a:endParaRPr sz="1500" dirty="0"/>
          </a:p>
          <a:p>
            <a:r>
              <a:rPr lang="en" sz="1500" dirty="0"/>
              <a:t>Wrap Up</a:t>
            </a:r>
            <a:endParaRPr sz="1500" dirty="0"/>
          </a:p>
          <a:p>
            <a:r>
              <a:rPr lang="en" sz="1500" dirty="0"/>
              <a:t>Q &amp; A</a:t>
            </a:r>
            <a:endParaRPr sz="15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1">
                <a:tint val="90000"/>
                <a:satMod val="92000"/>
                <a:lumMod val="120000"/>
              </a:schemeClr>
            </a:gs>
            <a:gs pos="100000">
              <a:schemeClr val="bg1">
                <a:shade val="98000"/>
                <a:satMod val="120000"/>
                <a:lumMod val="98000"/>
              </a:schemeClr>
            </a:gs>
          </a:gsLst>
          <a:path path="circle">
            <a:fillToRect l="50000" t="50000" r="100000" b="100000"/>
          </a:path>
        </a:gradFill>
        <a:effectLst/>
      </p:bgPr>
    </p:bg>
    <p:spTree>
      <p:nvGrpSpPr>
        <p:cNvPr id="1" name="Shape 88"/>
        <p:cNvGrpSpPr/>
        <p:nvPr/>
      </p:nvGrpSpPr>
      <p:grpSpPr>
        <a:xfrm>
          <a:off x="0" y="0"/>
          <a:ext cx="0" cy="0"/>
          <a:chOff x="0" y="0"/>
          <a:chExt cx="0" cy="0"/>
        </a:xfrm>
      </p:grpSpPr>
      <p:sp>
        <p:nvSpPr>
          <p:cNvPr id="89" name="Google Shape;89;p18"/>
          <p:cNvSpPr txBox="1">
            <a:spLocks noGrp="1"/>
          </p:cNvSpPr>
          <p:nvPr>
            <p:ph type="title"/>
          </p:nvPr>
        </p:nvSpPr>
        <p:spPr>
          <a:xfrm>
            <a:off x="4238243" y="1006396"/>
            <a:ext cx="2301848" cy="744941"/>
          </a:xfrm>
          <a:prstGeom prst="rect">
            <a:avLst/>
          </a:prstGeom>
        </p:spPr>
        <p:txBody>
          <a:bodyPr spcFirstLastPara="1" vert="horz" wrap="square" lIns="68580" tIns="34290" rIns="68580" bIns="34290" rtlCol="0" anchor="b" anchorCtr="0">
            <a:normAutofit/>
          </a:bodyPr>
          <a:lstStyle/>
          <a:p>
            <a:pPr defTabSz="342900">
              <a:spcBef>
                <a:spcPct val="0"/>
              </a:spcBef>
            </a:pPr>
            <a:r>
              <a:rPr lang="en-US" sz="1575" dirty="0"/>
              <a:t>What is Geo* Data Science?</a:t>
            </a:r>
          </a:p>
        </p:txBody>
      </p:sp>
      <p:sp>
        <p:nvSpPr>
          <p:cNvPr id="90" name="Google Shape;90;p18"/>
          <p:cNvSpPr txBox="1">
            <a:spLocks noGrp="1"/>
          </p:cNvSpPr>
          <p:nvPr>
            <p:ph type="body" idx="1"/>
          </p:nvPr>
        </p:nvSpPr>
        <p:spPr>
          <a:xfrm>
            <a:off x="4237284" y="1911652"/>
            <a:ext cx="2302807" cy="1980979"/>
          </a:xfrm>
          <a:prstGeom prst="rect">
            <a:avLst/>
          </a:prstGeom>
        </p:spPr>
        <p:txBody>
          <a:bodyPr spcFirstLastPara="1" vert="horz" wrap="square" lIns="68580" tIns="34290" rIns="68580" bIns="34290" rtlCol="0" anchor="t" anchorCtr="0">
            <a:normAutofit/>
          </a:bodyPr>
          <a:lstStyle/>
          <a:p>
            <a:pPr marL="0" indent="0" defTabSz="342900">
              <a:spcBef>
                <a:spcPts val="750"/>
              </a:spcBef>
              <a:buFont typeface="Wingdings 3" charset="2"/>
              <a:buChar char=""/>
            </a:pPr>
            <a:r>
              <a:rPr lang="en-US"/>
              <a:t>Geospatial</a:t>
            </a:r>
          </a:p>
          <a:p>
            <a:pPr marL="0" indent="0" defTabSz="342900">
              <a:spcBef>
                <a:spcPts val="750"/>
              </a:spcBef>
              <a:buFont typeface="Wingdings 3" charset="2"/>
              <a:buChar char=""/>
            </a:pPr>
            <a:r>
              <a:rPr lang="en-US"/>
              <a:t>Geoscience</a:t>
            </a:r>
          </a:p>
          <a:p>
            <a:pPr marL="0" indent="0" defTabSz="342900">
              <a:spcBef>
                <a:spcPts val="750"/>
              </a:spcBef>
              <a:buFont typeface="Wingdings 3" charset="2"/>
              <a:buChar char=""/>
            </a:pPr>
            <a:r>
              <a:rPr lang="en-US"/>
              <a:t>Geodata</a:t>
            </a:r>
          </a:p>
          <a:p>
            <a:pPr marL="0" indent="0" defTabSz="342900">
              <a:spcBef>
                <a:spcPts val="750"/>
              </a:spcBef>
              <a:buFont typeface="Wingdings 3" charset="2"/>
              <a:buChar char=""/>
            </a:pPr>
            <a:r>
              <a:rPr lang="en-US"/>
              <a:t>Geology</a:t>
            </a:r>
          </a:p>
          <a:p>
            <a:pPr marL="0" indent="0" defTabSz="342900">
              <a:spcBef>
                <a:spcPts val="750"/>
              </a:spcBef>
              <a:buFont typeface="Wingdings 3" charset="2"/>
              <a:buChar char=""/>
            </a:pPr>
            <a:r>
              <a:rPr lang="en-US"/>
              <a:t>Geography</a:t>
            </a:r>
          </a:p>
        </p:txBody>
      </p:sp>
      <p:pic>
        <p:nvPicPr>
          <p:cNvPr id="3" name="Picture 2" descr="A close up of a logo&#10;&#10;Description generated with high confidence">
            <a:extLst>
              <a:ext uri="{FF2B5EF4-FFF2-40B4-BE49-F238E27FC236}">
                <a16:creationId xmlns:a16="http://schemas.microsoft.com/office/drawing/2014/main" id="{D51A5901-5298-47D9-9735-9C2FD8CBF82C}"/>
              </a:ext>
            </a:extLst>
          </p:cNvPr>
          <p:cNvPicPr>
            <a:picLocks noChangeAspect="1"/>
          </p:cNvPicPr>
          <p:nvPr/>
        </p:nvPicPr>
        <p:blipFill>
          <a:blip r:embed="rId3"/>
          <a:stretch>
            <a:fillRect/>
          </a:stretch>
        </p:blipFill>
        <p:spPr>
          <a:xfrm>
            <a:off x="924335" y="1588214"/>
            <a:ext cx="2951476" cy="1741370"/>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pic>
        <p:nvPicPr>
          <p:cNvPr id="3" name="Picture 2">
            <a:extLst>
              <a:ext uri="{FF2B5EF4-FFF2-40B4-BE49-F238E27FC236}">
                <a16:creationId xmlns:a16="http://schemas.microsoft.com/office/drawing/2014/main" id="{5DF64DE0-4CFF-4965-8FF0-50CA4CDBF81E}"/>
              </a:ext>
            </a:extLst>
          </p:cNvPr>
          <p:cNvPicPr>
            <a:picLocks noChangeAspect="1"/>
          </p:cNvPicPr>
          <p:nvPr/>
        </p:nvPicPr>
        <p:blipFill>
          <a:blip r:embed="rId3"/>
          <a:stretch>
            <a:fillRect/>
          </a:stretch>
        </p:blipFill>
        <p:spPr>
          <a:xfrm>
            <a:off x="3562999" y="1326487"/>
            <a:ext cx="3150386" cy="3000632"/>
          </a:xfrm>
          <a:prstGeom prst="rect">
            <a:avLst/>
          </a:prstGeom>
        </p:spPr>
      </p:pic>
      <p:sp>
        <p:nvSpPr>
          <p:cNvPr id="95" name="Google Shape;95;p19"/>
          <p:cNvSpPr txBox="1">
            <a:spLocks noGrp="1"/>
          </p:cNvSpPr>
          <p:nvPr>
            <p:ph type="title"/>
          </p:nvPr>
        </p:nvSpPr>
        <p:spPr>
          <a:prstGeom prst="rect">
            <a:avLst/>
          </a:prstGeom>
        </p:spPr>
        <p:txBody>
          <a:bodyPr spcFirstLastPara="1" vert="horz" wrap="square" lIns="68569" tIns="68569" rIns="68569" bIns="68569" rtlCol="0" anchor="t" anchorCtr="0">
            <a:noAutofit/>
          </a:bodyPr>
          <a:lstStyle/>
          <a:p>
            <a:r>
              <a:rPr lang="en"/>
              <a:t>What is the role of a GDS?</a:t>
            </a:r>
            <a:endParaRPr/>
          </a:p>
        </p:txBody>
      </p:sp>
      <p:sp>
        <p:nvSpPr>
          <p:cNvPr id="96" name="Google Shape;96;p19"/>
          <p:cNvSpPr txBox="1">
            <a:spLocks noGrp="1"/>
          </p:cNvSpPr>
          <p:nvPr>
            <p:ph type="body" idx="1"/>
          </p:nvPr>
        </p:nvSpPr>
        <p:spPr>
          <a:xfrm>
            <a:off x="148711" y="1507294"/>
            <a:ext cx="3761410" cy="2562300"/>
          </a:xfrm>
          <a:prstGeom prst="rect">
            <a:avLst/>
          </a:prstGeom>
        </p:spPr>
        <p:txBody>
          <a:bodyPr spcFirstLastPara="1" vert="horz" wrap="square" lIns="68569" tIns="68569" rIns="68569" bIns="68569" rtlCol="0" anchor="t" anchorCtr="0">
            <a:noAutofit/>
          </a:bodyPr>
          <a:lstStyle/>
          <a:p>
            <a:pPr indent="-285750">
              <a:buSzPts val="2400"/>
            </a:pPr>
            <a:r>
              <a:rPr lang="en" sz="1600" dirty="0"/>
              <a:t>Sometimes creating models and visualization</a:t>
            </a:r>
            <a:endParaRPr sz="1600" dirty="0"/>
          </a:p>
          <a:p>
            <a:pPr indent="-285750">
              <a:buSzPts val="2400"/>
            </a:pPr>
            <a:r>
              <a:rPr lang="en" sz="1600" dirty="0"/>
              <a:t>Sometimes running algos</a:t>
            </a:r>
            <a:endParaRPr sz="1600" dirty="0"/>
          </a:p>
          <a:p>
            <a:pPr indent="-285750">
              <a:buSzPts val="2400"/>
            </a:pPr>
            <a:r>
              <a:rPr lang="en" sz="1600" dirty="0"/>
              <a:t>Most of the time you clean data </a:t>
            </a:r>
            <a:r>
              <a:rPr lang="en-PH" sz="1600" dirty="0"/>
              <a:t>aka </a:t>
            </a:r>
            <a:r>
              <a:rPr lang="en" sz="1600" dirty="0"/>
              <a:t>data janitor &amp; </a:t>
            </a:r>
            <a:r>
              <a:rPr lang="en-PH" sz="1600" dirty="0"/>
              <a:t>data </a:t>
            </a:r>
            <a:r>
              <a:rPr lang="en-PH" sz="1600" dirty="0" err="1"/>
              <a:t>munger</a:t>
            </a:r>
            <a:endParaRPr sz="1600" dirty="0"/>
          </a:p>
        </p:txBody>
      </p:sp>
    </p:spTree>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38</TotalTime>
  <Words>604</Words>
  <Application>Microsoft Office PowerPoint</Application>
  <PresentationFormat>Custom</PresentationFormat>
  <Paragraphs>89</Paragraphs>
  <Slides>22</Slides>
  <Notes>20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22</vt:i4>
      </vt:variant>
    </vt:vector>
  </HeadingPairs>
  <TitlesOfParts>
    <vt:vector size="26" baseType="lpstr">
      <vt:lpstr>Arial</vt:lpstr>
      <vt:lpstr>Century Gothic</vt:lpstr>
      <vt:lpstr>Wingdings 3</vt:lpstr>
      <vt:lpstr>Wisp</vt:lpstr>
      <vt:lpstr>PowerPoint Presentation</vt:lpstr>
      <vt:lpstr>Geo* Data Science w/ Python</vt:lpstr>
      <vt:lpstr>Plan</vt:lpstr>
      <vt:lpstr>Hello, I’m Ian</vt:lpstr>
      <vt:lpstr>PowerPoint Presentation</vt:lpstr>
      <vt:lpstr>PowerPoint Presentation</vt:lpstr>
      <vt:lpstr>Outline</vt:lpstr>
      <vt:lpstr>What is Geo* Data Science?</vt:lpstr>
      <vt:lpstr>What is the role of a GDS?</vt:lpstr>
      <vt:lpstr>Why Python in GDS?</vt:lpstr>
      <vt:lpstr>GDS Workflow</vt:lpstr>
      <vt:lpstr>GDS Workflow - Hypothesis</vt:lpstr>
      <vt:lpstr>GDS Workflow - Data Acquisition</vt:lpstr>
      <vt:lpstr>GDS Workflow - Data Cleaning/Conditioning</vt:lpstr>
      <vt:lpstr>GDS Workflow - Processing</vt:lpstr>
      <vt:lpstr>GDS Workflow - Results</vt:lpstr>
      <vt:lpstr>GDS Workflow - Validation and Feedback</vt:lpstr>
      <vt:lpstr>Hands-on  http://52.187.204.123 </vt:lpstr>
      <vt:lpstr>Q &amp; A</vt:lpstr>
      <vt:lpstr>References</vt:lpstr>
      <vt:lpstr>Final Note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Ian Panganiban</dc:creator>
  <cp:lastModifiedBy>Ian Panganiban</cp:lastModifiedBy>
  <cp:revision>7</cp:revision>
  <dcterms:created xsi:type="dcterms:W3CDTF">2019-08-01T02:14:17Z</dcterms:created>
  <dcterms:modified xsi:type="dcterms:W3CDTF">2019-08-01T05:58:50Z</dcterms:modified>
</cp:coreProperties>
</file>